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  <p:sldMasterId id="2147483672" r:id="rId3"/>
  </p:sldMasterIdLst>
  <p:notesMasterIdLst>
    <p:notesMasterId r:id="rId37"/>
  </p:notesMasterIdLst>
  <p:sldIdLst>
    <p:sldId id="503" r:id="rId4"/>
    <p:sldId id="543" r:id="rId5"/>
    <p:sldId id="544" r:id="rId6"/>
    <p:sldId id="561" r:id="rId7"/>
    <p:sldId id="614" r:id="rId8"/>
    <p:sldId id="617" r:id="rId9"/>
    <p:sldId id="618" r:id="rId10"/>
    <p:sldId id="619" r:id="rId11"/>
    <p:sldId id="620" r:id="rId12"/>
    <p:sldId id="621" r:id="rId13"/>
    <p:sldId id="615" r:id="rId14"/>
    <p:sldId id="622" r:id="rId15"/>
    <p:sldId id="625" r:id="rId16"/>
    <p:sldId id="626" r:id="rId17"/>
    <p:sldId id="627" r:id="rId18"/>
    <p:sldId id="628" r:id="rId19"/>
    <p:sldId id="616" r:id="rId20"/>
    <p:sldId id="623" r:id="rId21"/>
    <p:sldId id="629" r:id="rId22"/>
    <p:sldId id="630" r:id="rId23"/>
    <p:sldId id="631" r:id="rId24"/>
    <p:sldId id="632" r:id="rId25"/>
    <p:sldId id="633" r:id="rId26"/>
    <p:sldId id="634" r:id="rId27"/>
    <p:sldId id="635" r:id="rId28"/>
    <p:sldId id="636" r:id="rId29"/>
    <p:sldId id="581" r:id="rId30"/>
    <p:sldId id="624" r:id="rId31"/>
    <p:sldId id="637" r:id="rId32"/>
    <p:sldId id="638" r:id="rId33"/>
    <p:sldId id="559" r:id="rId34"/>
    <p:sldId id="575" r:id="rId35"/>
    <p:sldId id="560" r:id="rId3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06"/>
    <p:restoredTop sz="91860"/>
  </p:normalViewPr>
  <p:slideViewPr>
    <p:cSldViewPr snapToGrid="0" snapToObjects="1">
      <p:cViewPr>
        <p:scale>
          <a:sx n="88" d="100"/>
          <a:sy n="88" d="100"/>
        </p:scale>
        <p:origin x="440" y="4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viewProps" Target="viewProps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9D62FD-97B7-8641-809D-252E008EE3FF}" type="datetimeFigureOut">
              <a:rPr kumimoji="1" lang="zh-CN" altLang="en-US" smtClean="0"/>
              <a:t>2021/10/16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0D6955-1479-D741-8801-97711D9B3BB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71455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标题页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0716FC-E790-4F67-9354-6976C83A4E67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标题页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0716FC-E790-4F67-9354-6976C83A4E67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3960E1-A8F9-E441-9E9C-2DE1E81857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ACC7D66-9894-0846-81EF-702AC99555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F2F755E-9F29-C74D-8793-C041374183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EB8F8-037F-6943-B14F-7F62A99EBB6C}" type="datetimeFigureOut">
              <a:rPr kumimoji="1" lang="zh-CN" altLang="en-US" smtClean="0"/>
              <a:t>2021/10/16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FB08E75-3384-6643-A547-D542C2E66C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8B8FFF2-D033-B848-9CE1-FD6609E9DE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1DFAD-A71D-FD49-A4FA-3B09737D41E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50956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DF138E-2639-B340-9EC2-1978FC8B03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1B7990E-8EB7-B343-AB9F-8DDA10DCF5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C8662D2-C9AC-044B-8D4B-34E2DC3D8A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EB8F8-037F-6943-B14F-7F62A99EBB6C}" type="datetimeFigureOut">
              <a:rPr kumimoji="1" lang="zh-CN" altLang="en-US" smtClean="0"/>
              <a:t>2021/10/16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FFFFD9D-1308-DE45-AF79-9BB9C9223D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7581BA2-4C15-0B4B-B9D8-1A7A2255F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1DFAD-A71D-FD49-A4FA-3B09737D41E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81891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95182CF9-F270-1749-B377-D5F91DE24C4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93FDB3F-8908-6343-B8C5-369CA82DED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F1AA1DC-35A7-4041-B6A4-1B867AF3F2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EB8F8-037F-6943-B14F-7F62A99EBB6C}" type="datetimeFigureOut">
              <a:rPr kumimoji="1" lang="zh-CN" altLang="en-US" smtClean="0"/>
              <a:t>2021/10/16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7D562CB-34B4-DC45-A80C-F9E1292CE3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1C7CC8E-227E-3344-9CFF-497548B51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1DFAD-A71D-FD49-A4FA-3B09737D41E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396607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EB8F8-037F-6943-B14F-7F62A99EBB6C}" type="datetimeFigureOut">
              <a:rPr kumimoji="1" lang="zh-CN" altLang="en-US" smtClean="0"/>
              <a:t>2021/10/16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1DFAD-A71D-FD49-A4FA-3B09737D41E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389861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EB8F8-037F-6943-B14F-7F62A99EBB6C}" type="datetimeFigureOut">
              <a:rPr kumimoji="1" lang="zh-CN" altLang="en-US" smtClean="0"/>
              <a:t>2021/10/16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1DFAD-A71D-FD49-A4FA-3B09737D41E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4885097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EB8F8-037F-6943-B14F-7F62A99EBB6C}" type="datetimeFigureOut">
              <a:rPr kumimoji="1" lang="zh-CN" altLang="en-US" smtClean="0"/>
              <a:t>2021/10/16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1DFAD-A71D-FD49-A4FA-3B09737D41E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1205352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EB8F8-037F-6943-B14F-7F62A99EBB6C}" type="datetimeFigureOut">
              <a:rPr kumimoji="1" lang="zh-CN" altLang="en-US" smtClean="0"/>
              <a:t>2021/10/16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1DFAD-A71D-FD49-A4FA-3B09737D41E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104929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EB8F8-037F-6943-B14F-7F62A99EBB6C}" type="datetimeFigureOut">
              <a:rPr kumimoji="1" lang="zh-CN" altLang="en-US" smtClean="0"/>
              <a:t>2021/10/16</a:t>
            </a:fld>
            <a:endParaRPr kumimoji="1"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1DFAD-A71D-FD49-A4FA-3B09737D41E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006247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EB8F8-037F-6943-B14F-7F62A99EBB6C}" type="datetimeFigureOut">
              <a:rPr kumimoji="1" lang="zh-CN" altLang="en-US" smtClean="0"/>
              <a:t>2021/10/16</a:t>
            </a:fld>
            <a:endParaRPr kumimoji="1"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1DFAD-A71D-FD49-A4FA-3B09737D41E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6345561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EB8F8-037F-6943-B14F-7F62A99EBB6C}" type="datetimeFigureOut">
              <a:rPr kumimoji="1" lang="zh-CN" altLang="en-US" smtClean="0"/>
              <a:t>2021/10/16</a:t>
            </a:fld>
            <a:endParaRPr kumimoji="1"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1DFAD-A71D-FD49-A4FA-3B09737D41E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6548827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EB8F8-037F-6943-B14F-7F62A99EBB6C}" type="datetimeFigureOut">
              <a:rPr kumimoji="1" lang="zh-CN" altLang="en-US" smtClean="0"/>
              <a:t>2021/10/16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1DFAD-A71D-FD49-A4FA-3B09737D41E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196838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AC08CC-F7EC-1748-8046-152B4696D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A3AC1E2-C0BA-6841-B819-5E39F9942B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D90E8C8-94B8-1B45-86D6-8129605786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EB8F8-037F-6943-B14F-7F62A99EBB6C}" type="datetimeFigureOut">
              <a:rPr kumimoji="1" lang="zh-CN" altLang="en-US" smtClean="0"/>
              <a:t>2021/10/16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DEF07E2-B9D9-9B42-854F-022A70B76C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259DB8A-D348-504C-BF3D-F04EBB7EF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1DFAD-A71D-FD49-A4FA-3B09737D41E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083985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EB8F8-037F-6943-B14F-7F62A99EBB6C}" type="datetimeFigureOut">
              <a:rPr kumimoji="1" lang="zh-CN" altLang="en-US" smtClean="0"/>
              <a:t>2021/10/16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1DFAD-A71D-FD49-A4FA-3B09737D41E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108556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EB8F8-037F-6943-B14F-7F62A99EBB6C}" type="datetimeFigureOut">
              <a:rPr kumimoji="1" lang="zh-CN" altLang="en-US" smtClean="0"/>
              <a:t>2021/10/16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1DFAD-A71D-FD49-A4FA-3B09737D41E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1211842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EB8F8-037F-6943-B14F-7F62A99EBB6C}" type="datetimeFigureOut">
              <a:rPr kumimoji="1" lang="zh-CN" altLang="en-US" smtClean="0"/>
              <a:t>2021/10/16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1DFAD-A71D-FD49-A4FA-3B09737D41E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4750158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EB8F8-037F-6943-B14F-7F62A99EBB6C}" type="datetimeFigureOut">
              <a:rPr kumimoji="1" lang="zh-CN" altLang="en-US" smtClean="0"/>
              <a:t>2021/10/16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1DFAD-A71D-FD49-A4FA-3B09737D41E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2028849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EB8F8-037F-6943-B14F-7F62A99EBB6C}" type="datetimeFigureOut">
              <a:rPr kumimoji="1" lang="zh-CN" altLang="en-US" smtClean="0"/>
              <a:t>2021/10/16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1DFAD-A71D-FD49-A4FA-3B09737D41E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9211996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EB8F8-037F-6943-B14F-7F62A99EBB6C}" type="datetimeFigureOut">
              <a:rPr kumimoji="1" lang="zh-CN" altLang="en-US" smtClean="0"/>
              <a:t>2021/10/16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1DFAD-A71D-FD49-A4FA-3B09737D41E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5859246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EB8F8-037F-6943-B14F-7F62A99EBB6C}" type="datetimeFigureOut">
              <a:rPr kumimoji="1" lang="zh-CN" altLang="en-US" smtClean="0"/>
              <a:t>2021/10/16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1DFAD-A71D-FD49-A4FA-3B09737D41E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7849246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EB8F8-037F-6943-B14F-7F62A99EBB6C}" type="datetimeFigureOut">
              <a:rPr kumimoji="1" lang="zh-CN" altLang="en-US" smtClean="0"/>
              <a:t>2021/10/16</a:t>
            </a:fld>
            <a:endParaRPr kumimoji="1"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1DFAD-A71D-FD49-A4FA-3B09737D41E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2882651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EB8F8-037F-6943-B14F-7F62A99EBB6C}" type="datetimeFigureOut">
              <a:rPr kumimoji="1" lang="zh-CN" altLang="en-US" smtClean="0"/>
              <a:t>2021/10/16</a:t>
            </a:fld>
            <a:endParaRPr kumimoji="1"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1DFAD-A71D-FD49-A4FA-3B09737D41E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0981570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EB8F8-037F-6943-B14F-7F62A99EBB6C}" type="datetimeFigureOut">
              <a:rPr kumimoji="1" lang="zh-CN" altLang="en-US" smtClean="0"/>
              <a:t>2021/10/16</a:t>
            </a:fld>
            <a:endParaRPr kumimoji="1"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1DFAD-A71D-FD49-A4FA-3B09737D41E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605905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2E06E1-AF22-C74B-AE7F-A6E561D739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2A4F2DE-CC2F-E646-B6C5-1FB813E292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6F56C86-529F-FB42-B81A-834CB33EEE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EB8F8-037F-6943-B14F-7F62A99EBB6C}" type="datetimeFigureOut">
              <a:rPr kumimoji="1" lang="zh-CN" altLang="en-US" smtClean="0"/>
              <a:t>2021/10/16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B7761E4-9F4B-AD49-A1BF-EB83F90077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31D92EB-ADD3-3E47-8861-33F457F41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1DFAD-A71D-FD49-A4FA-3B09737D41E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5205957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EB8F8-037F-6943-B14F-7F62A99EBB6C}" type="datetimeFigureOut">
              <a:rPr kumimoji="1" lang="zh-CN" altLang="en-US" smtClean="0"/>
              <a:t>2021/10/16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1DFAD-A71D-FD49-A4FA-3B09737D41E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7882503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EB8F8-037F-6943-B14F-7F62A99EBB6C}" type="datetimeFigureOut">
              <a:rPr kumimoji="1" lang="zh-CN" altLang="en-US" smtClean="0"/>
              <a:t>2021/10/16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1DFAD-A71D-FD49-A4FA-3B09737D41E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762052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EB8F8-037F-6943-B14F-7F62A99EBB6C}" type="datetimeFigureOut">
              <a:rPr kumimoji="1" lang="zh-CN" altLang="en-US" smtClean="0"/>
              <a:t>2021/10/16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1DFAD-A71D-FD49-A4FA-3B09737D41E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9498644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EB8F8-037F-6943-B14F-7F62A99EBB6C}" type="datetimeFigureOut">
              <a:rPr kumimoji="1" lang="zh-CN" altLang="en-US" smtClean="0"/>
              <a:t>2021/10/16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1DFAD-A71D-FD49-A4FA-3B09737D41E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071004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54036E-1B78-574E-996F-20AEDFB30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467A52C-C886-3F41-B24D-9965CAFC95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9E26F28-C852-6344-9F80-B6C719D1F2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5F03AF6-E5DA-EF45-A63C-763787C078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EB8F8-037F-6943-B14F-7F62A99EBB6C}" type="datetimeFigureOut">
              <a:rPr kumimoji="1" lang="zh-CN" altLang="en-US" smtClean="0"/>
              <a:t>2021/10/16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F010F0A-ED36-B548-8517-41D545CC0C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358F78A-6098-584E-9572-258771BF0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1DFAD-A71D-FD49-A4FA-3B09737D41E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947507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30B930A-2DB8-0E4B-B334-BA3FCC1FE1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015310E-C17D-0946-B24D-D1B8091FEB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D652EFC-C584-C645-8639-A180F1F09B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3DAC52D-A7CB-7B4C-95F9-F0A9094D0D7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0CEB6C56-C23B-CB4F-8F57-A2D73F92B2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19A4631B-194D-5542-A25C-E25FC8DBE4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EB8F8-037F-6943-B14F-7F62A99EBB6C}" type="datetimeFigureOut">
              <a:rPr kumimoji="1" lang="zh-CN" altLang="en-US" smtClean="0"/>
              <a:t>2021/10/16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1E657646-C419-7D45-8DA2-D242E56486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44481789-3B0F-5644-8A22-82612191D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1DFAD-A71D-FD49-A4FA-3B09737D41E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444833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8042EF-9545-C347-87ED-CDB7545A9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DAF4B38-026E-4949-9241-9B852C81EB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EB8F8-037F-6943-B14F-7F62A99EBB6C}" type="datetimeFigureOut">
              <a:rPr kumimoji="1" lang="zh-CN" altLang="en-US" smtClean="0"/>
              <a:t>2021/10/16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4B392C1-8BFC-134C-B163-13C4593DE5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227EB24-077D-CA44-B7A3-EDCE8CC949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1DFAD-A71D-FD49-A4FA-3B09737D41E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202072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5B01046-5969-9C40-84B4-A7DAA2DF24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EB8F8-037F-6943-B14F-7F62A99EBB6C}" type="datetimeFigureOut">
              <a:rPr kumimoji="1" lang="zh-CN" altLang="en-US" smtClean="0"/>
              <a:t>2021/10/16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2EA4CBDD-FDE8-7440-87C2-F8093FC251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DE20DEC-6C27-3D48-8151-9CC4455106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1DFAD-A71D-FD49-A4FA-3B09737D41E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834393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773CE5-4F6C-D74A-A90D-8FE162036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F4BDF9B-4744-124B-8CB1-096B5ED22E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5E6AF24-72D6-B140-98AF-5C89C41EEB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318677E-937B-2044-8D9C-5ACA8912B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EB8F8-037F-6943-B14F-7F62A99EBB6C}" type="datetimeFigureOut">
              <a:rPr kumimoji="1" lang="zh-CN" altLang="en-US" smtClean="0"/>
              <a:t>2021/10/16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E404498-BE39-7F40-B369-BD34233A2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2983C69-852E-6E43-A03A-1EE1CBDA3F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1DFAD-A71D-FD49-A4FA-3B09737D41E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496743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03A196-1C8C-C648-AEFE-BD5AFD4167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CD8DE284-681D-5D4A-9189-33D955A240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840F60E-243C-0C45-95E0-6DFCBF89A9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2BFE3DB-2424-8145-AF27-B19152E8AA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EB8F8-037F-6943-B14F-7F62A99EBB6C}" type="datetimeFigureOut">
              <a:rPr kumimoji="1" lang="zh-CN" altLang="en-US" smtClean="0"/>
              <a:t>2021/10/16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460F8F6-5E5F-3746-8E23-016367FB0C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7F99226-8E88-FB4A-B037-3949B07058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1DFAD-A71D-FD49-A4FA-3B09737D41E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870957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B95090A7-AFF4-2F46-902E-117D9FCBB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6C18583-248F-154E-AABA-1F760CB8FB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DA9892E-C123-1247-9CA6-05F7F125A5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FEB8F8-037F-6943-B14F-7F62A99EBB6C}" type="datetimeFigureOut">
              <a:rPr kumimoji="1" lang="zh-CN" altLang="en-US" smtClean="0"/>
              <a:t>2021/10/16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AF28E56-5020-E549-A9EE-705D495D73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955EF1F-394E-D84A-9D7D-338B98B702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01DFAD-A71D-FD49-A4FA-3B09737D41E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422262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FEB8F8-037F-6943-B14F-7F62A99EBB6C}" type="datetimeFigureOut">
              <a:rPr kumimoji="1" lang="zh-CN" altLang="en-US" smtClean="0"/>
              <a:t>2021/10/16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01DFAD-A71D-FD49-A4FA-3B09737D41E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2819313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FEB8F8-037F-6943-B14F-7F62A99EBB6C}" type="datetimeFigureOut">
              <a:rPr kumimoji="1" lang="zh-CN" altLang="en-US" smtClean="0"/>
              <a:t>2021/10/16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01DFAD-A71D-FD49-A4FA-3B09737D41E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9274627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tags" Target="../tags/tag5.xml"/><Relationship Id="rId7" Type="http://schemas.openxmlformats.org/officeDocument/2006/relationships/image" Target="../media/image1.png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24.xml"/><Relationship Id="rId4" Type="http://schemas.openxmlformats.org/officeDocument/2006/relationships/tags" Target="../tags/tag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1947890" y="2483927"/>
            <a:ext cx="8295839" cy="7599189"/>
          </a:xfrm>
          <a:prstGeom prst="rect">
            <a:avLst/>
          </a:prstGeom>
          <a:blipFill rotWithShape="1">
            <a:blip r:embed="rId5">
              <a:alphaModFix amt="70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619"/>
          </a:p>
        </p:txBody>
      </p:sp>
      <p:sp>
        <p:nvSpPr>
          <p:cNvPr id="14" name="PA-文本 Rectangle 97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3226209" y="4393691"/>
            <a:ext cx="5739201" cy="364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zh-CN" altLang="en-US" sz="2158" spc="36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分享人：</a:t>
            </a:r>
            <a:r>
              <a:rPr lang="zh-CN" altLang="en-US" sz="2158" spc="36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李嘉骐</a:t>
            </a:r>
            <a:endParaRPr lang="zh-CN" altLang="en-US" sz="2158" spc="36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6671957-62F9-DE45-9186-3ABBF2E6D9F5}"/>
              </a:ext>
            </a:extLst>
          </p:cNvPr>
          <p:cNvSpPr txBox="1"/>
          <p:nvPr/>
        </p:nvSpPr>
        <p:spPr>
          <a:xfrm>
            <a:off x="1500058" y="571384"/>
            <a:ext cx="9191501" cy="1629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en-US" altLang="zh-CN" sz="4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Deep Learning Theory</a:t>
            </a:r>
            <a:br>
              <a:rPr kumimoji="1" lang="en-US" altLang="zh-CN" sz="4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r>
              <a:rPr kumimoji="1" lang="zh-CN" altLang="en-US" sz="4000" b="1" dirty="0">
                <a:latin typeface="Weibei SC" panose="03000800000000000000" pitchFamily="66" charset="-128"/>
                <a:ea typeface="Weibei SC" panose="03000800000000000000" pitchFamily="66" charset="-128"/>
              </a:rPr>
              <a:t>第二讲 前</a:t>
            </a:r>
            <a:r>
              <a:rPr kumimoji="1" lang="zh-CN" altLang="en-US" sz="4000" b="1">
                <a:latin typeface="Weibei SC" panose="03000800000000000000" pitchFamily="66" charset="-128"/>
                <a:ea typeface="Weibei SC" panose="03000800000000000000" pitchFamily="66" charset="-128"/>
              </a:rPr>
              <a:t>馈神经网络</a:t>
            </a:r>
            <a:endParaRPr kumimoji="1" lang="zh-CN" altLang="en-US" sz="4000" b="1" dirty="0">
              <a:latin typeface="Weibei SC" panose="03000800000000000000" pitchFamily="66" charset="-128"/>
              <a:ea typeface="Weibei SC" panose="03000800000000000000" pitchFamily="66" charset="-128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E32E2C7-8C06-3640-B5CB-CDAA54144714}"/>
              </a:ext>
            </a:extLst>
          </p:cNvPr>
          <p:cNvSpPr txBox="1"/>
          <p:nvPr/>
        </p:nvSpPr>
        <p:spPr>
          <a:xfrm>
            <a:off x="1500058" y="4296806"/>
            <a:ext cx="9191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分享人：刘洋</a:t>
            </a:r>
          </a:p>
        </p:txBody>
      </p: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CB13F8F8-854E-0D4A-8FF2-CC6F809FDF12}"/>
              </a:ext>
            </a:extLst>
          </p:cNvPr>
          <p:cNvSpPr txBox="1"/>
          <p:nvPr/>
        </p:nvSpPr>
        <p:spPr>
          <a:xfrm>
            <a:off x="855024" y="736269"/>
            <a:ext cx="1935678" cy="5343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A3AF288-DC77-A144-AD7D-2BD4EC0110C0}"/>
              </a:ext>
            </a:extLst>
          </p:cNvPr>
          <p:cNvSpPr txBox="1"/>
          <p:nvPr/>
        </p:nvSpPr>
        <p:spPr>
          <a:xfrm>
            <a:off x="740228" y="541799"/>
            <a:ext cx="46784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Hans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zh-CN" altLang="en-US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神经元模型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C72DF5A-3C02-4C44-B960-177B94E5F3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2863" y="1270659"/>
            <a:ext cx="96266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4831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F02C279C-2206-AD49-9D4A-57F87DCC2FEE}"/>
              </a:ext>
            </a:extLst>
          </p:cNvPr>
          <p:cNvSpPr txBox="1"/>
          <p:nvPr/>
        </p:nvSpPr>
        <p:spPr>
          <a:xfrm>
            <a:off x="1500249" y="2721114"/>
            <a:ext cx="91915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Part</a:t>
            </a:r>
            <a:r>
              <a:rPr kumimoji="1" lang="zh-CN" altLang="en-US" sz="4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Hans" sz="4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kumimoji="1" lang="zh-CN" altLang="en-US" sz="4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感知器模型</a:t>
            </a:r>
          </a:p>
        </p:txBody>
      </p:sp>
    </p:spTree>
    <p:extLst>
      <p:ext uri="{BB962C8B-B14F-4D97-AF65-F5344CB8AC3E}">
        <p14:creationId xmlns:p14="http://schemas.microsoft.com/office/powerpoint/2010/main" val="29925595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CB13F8F8-854E-0D4A-8FF2-CC6F809FDF12}"/>
              </a:ext>
            </a:extLst>
          </p:cNvPr>
          <p:cNvSpPr txBox="1"/>
          <p:nvPr/>
        </p:nvSpPr>
        <p:spPr>
          <a:xfrm>
            <a:off x="855024" y="736269"/>
            <a:ext cx="1935678" cy="5343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A3AF288-DC77-A144-AD7D-2BD4EC0110C0}"/>
              </a:ext>
            </a:extLst>
          </p:cNvPr>
          <p:cNvSpPr txBox="1"/>
          <p:nvPr/>
        </p:nvSpPr>
        <p:spPr>
          <a:xfrm>
            <a:off x="740228" y="541799"/>
            <a:ext cx="46784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Hans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kumimoji="1" lang="zh-CN" altLang="en-US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感知器模型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2FB483D-FF8E-8A42-9DF3-7D227D2705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0950" y="1517650"/>
            <a:ext cx="9690100" cy="382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9740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CB13F8F8-854E-0D4A-8FF2-CC6F809FDF12}"/>
              </a:ext>
            </a:extLst>
          </p:cNvPr>
          <p:cNvSpPr txBox="1"/>
          <p:nvPr/>
        </p:nvSpPr>
        <p:spPr>
          <a:xfrm>
            <a:off x="855024" y="736269"/>
            <a:ext cx="1935678" cy="5343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A3AF288-DC77-A144-AD7D-2BD4EC0110C0}"/>
              </a:ext>
            </a:extLst>
          </p:cNvPr>
          <p:cNvSpPr txBox="1"/>
          <p:nvPr/>
        </p:nvSpPr>
        <p:spPr>
          <a:xfrm>
            <a:off x="740228" y="541799"/>
            <a:ext cx="46784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Hans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kumimoji="1" lang="zh-CN" altLang="en-US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感知器模型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67C3091-99C1-B74B-B3AB-D6737C83B8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1900" y="1993900"/>
            <a:ext cx="9728200" cy="287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088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CB13F8F8-854E-0D4A-8FF2-CC6F809FDF12}"/>
              </a:ext>
            </a:extLst>
          </p:cNvPr>
          <p:cNvSpPr txBox="1"/>
          <p:nvPr/>
        </p:nvSpPr>
        <p:spPr>
          <a:xfrm>
            <a:off x="855024" y="736269"/>
            <a:ext cx="1935678" cy="5343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A3AF288-DC77-A144-AD7D-2BD4EC0110C0}"/>
              </a:ext>
            </a:extLst>
          </p:cNvPr>
          <p:cNvSpPr txBox="1"/>
          <p:nvPr/>
        </p:nvSpPr>
        <p:spPr>
          <a:xfrm>
            <a:off x="740228" y="541799"/>
            <a:ext cx="46784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Hans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kumimoji="1" lang="zh-CN" altLang="en-US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感知器模型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6C38A42-F69C-F347-BC76-43AE033CCF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2863" y="1126574"/>
            <a:ext cx="955040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2553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CB13F8F8-854E-0D4A-8FF2-CC6F809FDF12}"/>
              </a:ext>
            </a:extLst>
          </p:cNvPr>
          <p:cNvSpPr txBox="1"/>
          <p:nvPr/>
        </p:nvSpPr>
        <p:spPr>
          <a:xfrm>
            <a:off x="855024" y="736269"/>
            <a:ext cx="1935678" cy="5343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A3AF288-DC77-A144-AD7D-2BD4EC0110C0}"/>
              </a:ext>
            </a:extLst>
          </p:cNvPr>
          <p:cNvSpPr txBox="1"/>
          <p:nvPr/>
        </p:nvSpPr>
        <p:spPr>
          <a:xfrm>
            <a:off x="740228" y="541799"/>
            <a:ext cx="46784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Hans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kumimoji="1" lang="zh-CN" altLang="en-US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感知器模型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3D2DB16-858F-2644-AE91-514BAFA209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2863" y="1126574"/>
            <a:ext cx="8115300" cy="5377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8407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CB13F8F8-854E-0D4A-8FF2-CC6F809FDF12}"/>
              </a:ext>
            </a:extLst>
          </p:cNvPr>
          <p:cNvSpPr txBox="1"/>
          <p:nvPr/>
        </p:nvSpPr>
        <p:spPr>
          <a:xfrm>
            <a:off x="855024" y="736269"/>
            <a:ext cx="1935678" cy="5343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A3AF288-DC77-A144-AD7D-2BD4EC0110C0}"/>
              </a:ext>
            </a:extLst>
          </p:cNvPr>
          <p:cNvSpPr txBox="1"/>
          <p:nvPr/>
        </p:nvSpPr>
        <p:spPr>
          <a:xfrm>
            <a:off x="740228" y="541799"/>
            <a:ext cx="46784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Hans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kumimoji="1" lang="zh-CN" altLang="en-US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感知器模型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15421ED-58C6-2E48-9488-24F642463B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2863" y="1126574"/>
            <a:ext cx="9601200" cy="455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9296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F02C279C-2206-AD49-9D4A-57F87DCC2FEE}"/>
              </a:ext>
            </a:extLst>
          </p:cNvPr>
          <p:cNvSpPr txBox="1"/>
          <p:nvPr/>
        </p:nvSpPr>
        <p:spPr>
          <a:xfrm>
            <a:off x="1500249" y="2721114"/>
            <a:ext cx="91915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Part</a:t>
            </a:r>
            <a:r>
              <a:rPr kumimoji="1" lang="zh-CN" altLang="en-US" sz="4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Hans" sz="4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4</a:t>
            </a:r>
            <a:r>
              <a:rPr kumimoji="1" lang="zh-CN" altLang="en-US" sz="4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kumimoji="1" lang="en-US" altLang="zh-CN" sz="4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BP</a:t>
            </a:r>
            <a:r>
              <a:rPr kumimoji="1" lang="zh-CN" altLang="en-US" sz="4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算法</a:t>
            </a:r>
          </a:p>
        </p:txBody>
      </p:sp>
    </p:spTree>
    <p:extLst>
      <p:ext uri="{BB962C8B-B14F-4D97-AF65-F5344CB8AC3E}">
        <p14:creationId xmlns:p14="http://schemas.microsoft.com/office/powerpoint/2010/main" val="36574339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CB13F8F8-854E-0D4A-8FF2-CC6F809FDF12}"/>
              </a:ext>
            </a:extLst>
          </p:cNvPr>
          <p:cNvSpPr txBox="1"/>
          <p:nvPr/>
        </p:nvSpPr>
        <p:spPr>
          <a:xfrm>
            <a:off x="855024" y="736269"/>
            <a:ext cx="1935678" cy="5343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A3AF288-DC77-A144-AD7D-2BD4EC0110C0}"/>
              </a:ext>
            </a:extLst>
          </p:cNvPr>
          <p:cNvSpPr txBox="1"/>
          <p:nvPr/>
        </p:nvSpPr>
        <p:spPr>
          <a:xfrm>
            <a:off x="740228" y="541799"/>
            <a:ext cx="46784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Hans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4</a:t>
            </a:r>
            <a:r>
              <a:rPr kumimoji="1" lang="zh-CN" altLang="en-US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BP</a:t>
            </a:r>
            <a:endParaRPr kumimoji="1" lang="zh-CN" altLang="en-US" sz="3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4CFB6FE-3FDE-5748-A977-63D6440224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2863" y="1270659"/>
            <a:ext cx="8710332" cy="5313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1935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CB13F8F8-854E-0D4A-8FF2-CC6F809FDF12}"/>
              </a:ext>
            </a:extLst>
          </p:cNvPr>
          <p:cNvSpPr txBox="1"/>
          <p:nvPr/>
        </p:nvSpPr>
        <p:spPr>
          <a:xfrm>
            <a:off x="855024" y="736269"/>
            <a:ext cx="1935678" cy="5343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A3AF288-DC77-A144-AD7D-2BD4EC0110C0}"/>
              </a:ext>
            </a:extLst>
          </p:cNvPr>
          <p:cNvSpPr txBox="1"/>
          <p:nvPr/>
        </p:nvSpPr>
        <p:spPr>
          <a:xfrm>
            <a:off x="740228" y="541799"/>
            <a:ext cx="46784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Hans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4</a:t>
            </a:r>
            <a:r>
              <a:rPr kumimoji="1" lang="zh-CN" altLang="en-US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BP</a:t>
            </a:r>
            <a:endParaRPr kumimoji="1" lang="zh-CN" altLang="en-US" sz="3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03965F0-C450-CA4D-BDF2-880A385BC0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7885" y="1126574"/>
            <a:ext cx="9563100" cy="553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385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1110388" y="1552777"/>
            <a:ext cx="4778330" cy="4378042"/>
          </a:xfrm>
          <a:prstGeom prst="rect">
            <a:avLst/>
          </a:prstGeom>
          <a:blipFill rotWithShape="1">
            <a:blip r:embed="rId7">
              <a:alphaModFix amt="71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619"/>
          </a:p>
        </p:txBody>
      </p:sp>
      <p:sp>
        <p:nvSpPr>
          <p:cNvPr id="2" name="PA-装饰 矩形 1"/>
          <p:cNvSpPr/>
          <p:nvPr>
            <p:custDataLst>
              <p:tags r:id="rId2"/>
            </p:custDataLst>
          </p:nvPr>
        </p:nvSpPr>
        <p:spPr>
          <a:xfrm>
            <a:off x="6416536" y="885469"/>
            <a:ext cx="4549159" cy="543995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225" tIns="41113" rIns="82225" bIns="41113" rtlCol="0" anchor="ctr"/>
          <a:lstStyle/>
          <a:p>
            <a:pPr algn="ctr"/>
            <a:endParaRPr lang="zh-CN" altLang="en-US" sz="1619"/>
          </a:p>
        </p:txBody>
      </p:sp>
      <p:sp>
        <p:nvSpPr>
          <p:cNvPr id="8" name="PA-文本 Rectangle 97">
            <a:extLst>
              <a:ext uri="{FF2B5EF4-FFF2-40B4-BE49-F238E27FC236}">
                <a16:creationId xmlns:a16="http://schemas.microsoft.com/office/drawing/2014/main" id="{CD449A9C-7DE6-314A-9040-0B4566B805F4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6816773" y="1950859"/>
            <a:ext cx="3560445" cy="43205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>
              <a:lnSpc>
                <a:spcPct val="200000"/>
              </a:lnSpc>
            </a:pPr>
            <a:r>
              <a:rPr lang="en-US" altLang="zh-CN" sz="24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Part 1 </a:t>
            </a:r>
            <a:r>
              <a:rPr lang="zh-CN" altLang="en-US" sz="24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个人简介</a:t>
            </a:r>
          </a:p>
          <a:p>
            <a:pPr lvl="0">
              <a:lnSpc>
                <a:spcPct val="200000"/>
              </a:lnSpc>
            </a:pPr>
            <a:r>
              <a:rPr lang="en-US" altLang="zh-CN" sz="24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Part 2 </a:t>
            </a:r>
            <a:r>
              <a:rPr lang="zh-CN" altLang="en-US" sz="24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神经元模型</a:t>
            </a:r>
          </a:p>
          <a:p>
            <a:pPr lvl="0">
              <a:lnSpc>
                <a:spcPct val="200000"/>
              </a:lnSpc>
            </a:pPr>
            <a:r>
              <a:rPr lang="en-US" altLang="zh-CN" sz="24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Part 3 </a:t>
            </a:r>
            <a:r>
              <a:rPr lang="zh-CN" altLang="en-US" sz="24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感知器模型</a:t>
            </a:r>
            <a:endParaRPr lang="en-US" altLang="zh-CN" sz="2400" b="1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lnSpc>
                <a:spcPct val="200000"/>
              </a:lnSpc>
            </a:pPr>
            <a:r>
              <a:rPr lang="en-US" altLang="zh-CN" sz="24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Part 4 BP</a:t>
            </a:r>
          </a:p>
          <a:p>
            <a:pPr lvl="0">
              <a:lnSpc>
                <a:spcPct val="200000"/>
              </a:lnSpc>
            </a:pPr>
            <a:r>
              <a:rPr lang="en-US" altLang="zh-CN" sz="24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Part 5 </a:t>
            </a:r>
            <a:r>
              <a:rPr lang="zh-CN" altLang="en-US" sz="24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优化问题</a:t>
            </a:r>
            <a:endParaRPr lang="en-US" altLang="zh-CN" sz="2400" b="1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lnSpc>
                <a:spcPct val="200000"/>
              </a:lnSpc>
            </a:pPr>
            <a:r>
              <a:rPr lang="en-US" altLang="zh-CN" sz="2400" b="1" spc="3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Part</a:t>
            </a:r>
            <a:r>
              <a:rPr lang="zh-CN" altLang="en-US" sz="2400" b="1" spc="3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en-US" altLang="zh-Hans" sz="2400" b="1" spc="3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6</a:t>
            </a:r>
            <a:r>
              <a:rPr lang="en-US" altLang="zh-CN" sz="2400" b="1" spc="3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Q&amp;A</a:t>
            </a:r>
            <a:endParaRPr lang="zh-CN" altLang="en-US" sz="2400" b="1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装饰 PA-任意多边形 16">
            <a:extLst>
              <a:ext uri="{FF2B5EF4-FFF2-40B4-BE49-F238E27FC236}">
                <a16:creationId xmlns:a16="http://schemas.microsoft.com/office/drawing/2014/main" id="{C3E29DFC-F5F2-CB4B-8326-53B8D2EEC023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7812515" y="1205707"/>
            <a:ext cx="1757200" cy="931851"/>
          </a:xfrm>
          <a:custGeom>
            <a:avLst/>
            <a:gdLst/>
            <a:ahLst/>
            <a:cxnLst/>
            <a:rect l="l" t="t" r="r" b="b"/>
            <a:pathLst>
              <a:path w="1314510" h="829619">
                <a:moveTo>
                  <a:pt x="241269" y="704548"/>
                </a:moveTo>
                <a:cubicBezTo>
                  <a:pt x="227456" y="704548"/>
                  <a:pt x="216552" y="709278"/>
                  <a:pt x="208557" y="718737"/>
                </a:cubicBezTo>
                <a:cubicBezTo>
                  <a:pt x="200562" y="728197"/>
                  <a:pt x="196565" y="741173"/>
                  <a:pt x="196565" y="757665"/>
                </a:cubicBezTo>
                <a:cubicBezTo>
                  <a:pt x="196565" y="773655"/>
                  <a:pt x="200604" y="786254"/>
                  <a:pt x="208683" y="795463"/>
                </a:cubicBezTo>
                <a:cubicBezTo>
                  <a:pt x="216761" y="804672"/>
                  <a:pt x="227623" y="809276"/>
                  <a:pt x="241269" y="809276"/>
                </a:cubicBezTo>
                <a:cubicBezTo>
                  <a:pt x="255333" y="809276"/>
                  <a:pt x="266049" y="804776"/>
                  <a:pt x="273416" y="795777"/>
                </a:cubicBezTo>
                <a:cubicBezTo>
                  <a:pt x="280783" y="786777"/>
                  <a:pt x="284467" y="773864"/>
                  <a:pt x="284467" y="757037"/>
                </a:cubicBezTo>
                <a:cubicBezTo>
                  <a:pt x="284467" y="740127"/>
                  <a:pt x="280783" y="727151"/>
                  <a:pt x="273416" y="718110"/>
                </a:cubicBezTo>
                <a:cubicBezTo>
                  <a:pt x="266049" y="709068"/>
                  <a:pt x="255333" y="704548"/>
                  <a:pt x="241269" y="704548"/>
                </a:cubicBezTo>
                <a:close/>
                <a:moveTo>
                  <a:pt x="769018" y="704045"/>
                </a:moveTo>
                <a:cubicBezTo>
                  <a:pt x="759223" y="704045"/>
                  <a:pt x="750747" y="707687"/>
                  <a:pt x="743589" y="714970"/>
                </a:cubicBezTo>
                <a:cubicBezTo>
                  <a:pt x="736432" y="722253"/>
                  <a:pt x="731932" y="731755"/>
                  <a:pt x="730090" y="743475"/>
                </a:cubicBezTo>
                <a:lnTo>
                  <a:pt x="802672" y="743475"/>
                </a:lnTo>
                <a:cubicBezTo>
                  <a:pt x="802588" y="730918"/>
                  <a:pt x="799616" y="721207"/>
                  <a:pt x="793756" y="714342"/>
                </a:cubicBezTo>
                <a:cubicBezTo>
                  <a:pt x="787896" y="707478"/>
                  <a:pt x="779650" y="704045"/>
                  <a:pt x="769018" y="704045"/>
                </a:cubicBezTo>
                <a:close/>
                <a:moveTo>
                  <a:pt x="1274955" y="684205"/>
                </a:moveTo>
                <a:cubicBezTo>
                  <a:pt x="1286759" y="684205"/>
                  <a:pt x="1297725" y="686256"/>
                  <a:pt x="1307855" y="690358"/>
                </a:cubicBezTo>
                <a:lnTo>
                  <a:pt x="1307855" y="714091"/>
                </a:lnTo>
                <a:cubicBezTo>
                  <a:pt x="1297474" y="707394"/>
                  <a:pt x="1285712" y="704045"/>
                  <a:pt x="1272569" y="704045"/>
                </a:cubicBezTo>
                <a:cubicBezTo>
                  <a:pt x="1264700" y="704045"/>
                  <a:pt x="1258295" y="705761"/>
                  <a:pt x="1253356" y="709194"/>
                </a:cubicBezTo>
                <a:cubicBezTo>
                  <a:pt x="1248417" y="712626"/>
                  <a:pt x="1245947" y="717147"/>
                  <a:pt x="1245947" y="722756"/>
                </a:cubicBezTo>
                <a:cubicBezTo>
                  <a:pt x="1245947" y="728281"/>
                  <a:pt x="1247726" y="732592"/>
                  <a:pt x="1251284" y="735690"/>
                </a:cubicBezTo>
                <a:cubicBezTo>
                  <a:pt x="1254842" y="738787"/>
                  <a:pt x="1262732" y="742764"/>
                  <a:pt x="1274955" y="747619"/>
                </a:cubicBezTo>
                <a:cubicBezTo>
                  <a:pt x="1290442" y="753396"/>
                  <a:pt x="1300907" y="759381"/>
                  <a:pt x="1306348" y="765576"/>
                </a:cubicBezTo>
                <a:cubicBezTo>
                  <a:pt x="1311790" y="771771"/>
                  <a:pt x="1314510" y="779431"/>
                  <a:pt x="1314510" y="788556"/>
                </a:cubicBezTo>
                <a:cubicBezTo>
                  <a:pt x="1314510" y="801281"/>
                  <a:pt x="1309299" y="811306"/>
                  <a:pt x="1298876" y="818631"/>
                </a:cubicBezTo>
                <a:cubicBezTo>
                  <a:pt x="1288454" y="825956"/>
                  <a:pt x="1274955" y="829619"/>
                  <a:pt x="1258379" y="829619"/>
                </a:cubicBezTo>
                <a:cubicBezTo>
                  <a:pt x="1243980" y="829619"/>
                  <a:pt x="1231422" y="826898"/>
                  <a:pt x="1220707" y="821457"/>
                </a:cubicBezTo>
                <a:lnTo>
                  <a:pt x="1220707" y="796342"/>
                </a:lnTo>
                <a:cubicBezTo>
                  <a:pt x="1233097" y="805300"/>
                  <a:pt x="1246450" y="809778"/>
                  <a:pt x="1260765" y="809778"/>
                </a:cubicBezTo>
                <a:cubicBezTo>
                  <a:pt x="1279936" y="809778"/>
                  <a:pt x="1289521" y="803500"/>
                  <a:pt x="1289521" y="790942"/>
                </a:cubicBezTo>
                <a:cubicBezTo>
                  <a:pt x="1289521" y="785584"/>
                  <a:pt x="1287428" y="781168"/>
                  <a:pt x="1283242" y="777694"/>
                </a:cubicBezTo>
                <a:cubicBezTo>
                  <a:pt x="1279057" y="774220"/>
                  <a:pt x="1270560" y="770097"/>
                  <a:pt x="1257751" y="765325"/>
                </a:cubicBezTo>
                <a:cubicBezTo>
                  <a:pt x="1242347" y="759130"/>
                  <a:pt x="1232343" y="752998"/>
                  <a:pt x="1227739" y="746929"/>
                </a:cubicBezTo>
                <a:cubicBezTo>
                  <a:pt x="1223135" y="740859"/>
                  <a:pt x="1220832" y="733513"/>
                  <a:pt x="1220832" y="724891"/>
                </a:cubicBezTo>
                <a:cubicBezTo>
                  <a:pt x="1220832" y="712584"/>
                  <a:pt x="1226044" y="702727"/>
                  <a:pt x="1236466" y="695318"/>
                </a:cubicBezTo>
                <a:cubicBezTo>
                  <a:pt x="1246889" y="687909"/>
                  <a:pt x="1259718" y="684205"/>
                  <a:pt x="1274955" y="684205"/>
                </a:cubicBezTo>
                <a:close/>
                <a:moveTo>
                  <a:pt x="965815" y="684205"/>
                </a:moveTo>
                <a:cubicBezTo>
                  <a:pt x="981052" y="684205"/>
                  <a:pt x="992646" y="689081"/>
                  <a:pt x="1000599" y="698834"/>
                </a:cubicBezTo>
                <a:cubicBezTo>
                  <a:pt x="1008552" y="708587"/>
                  <a:pt x="1012529" y="722798"/>
                  <a:pt x="1012529" y="741466"/>
                </a:cubicBezTo>
                <a:lnTo>
                  <a:pt x="1012529" y="826354"/>
                </a:lnTo>
                <a:lnTo>
                  <a:pt x="988042" y="826354"/>
                </a:lnTo>
                <a:lnTo>
                  <a:pt x="988042" y="747368"/>
                </a:lnTo>
                <a:cubicBezTo>
                  <a:pt x="988042" y="718821"/>
                  <a:pt x="977619" y="704548"/>
                  <a:pt x="956774" y="704548"/>
                </a:cubicBezTo>
                <a:cubicBezTo>
                  <a:pt x="945975" y="704548"/>
                  <a:pt x="937101" y="708566"/>
                  <a:pt x="930152" y="716603"/>
                </a:cubicBezTo>
                <a:cubicBezTo>
                  <a:pt x="923204" y="724639"/>
                  <a:pt x="919730" y="734811"/>
                  <a:pt x="919730" y="747117"/>
                </a:cubicBezTo>
                <a:lnTo>
                  <a:pt x="919730" y="826354"/>
                </a:lnTo>
                <a:lnTo>
                  <a:pt x="895117" y="826354"/>
                </a:lnTo>
                <a:lnTo>
                  <a:pt x="895117" y="687470"/>
                </a:lnTo>
                <a:lnTo>
                  <a:pt x="919730" y="687470"/>
                </a:lnTo>
                <a:lnTo>
                  <a:pt x="919730" y="710450"/>
                </a:lnTo>
                <a:lnTo>
                  <a:pt x="920232" y="710450"/>
                </a:lnTo>
                <a:cubicBezTo>
                  <a:pt x="930697" y="692953"/>
                  <a:pt x="945891" y="684205"/>
                  <a:pt x="965815" y="684205"/>
                </a:cubicBezTo>
                <a:close/>
                <a:moveTo>
                  <a:pt x="769395" y="684205"/>
                </a:moveTo>
                <a:cubicBezTo>
                  <a:pt x="787561" y="684205"/>
                  <a:pt x="801751" y="690044"/>
                  <a:pt x="811964" y="701722"/>
                </a:cubicBezTo>
                <a:cubicBezTo>
                  <a:pt x="822178" y="713401"/>
                  <a:pt x="827284" y="729746"/>
                  <a:pt x="827284" y="750759"/>
                </a:cubicBezTo>
                <a:lnTo>
                  <a:pt x="827284" y="763191"/>
                </a:lnTo>
                <a:lnTo>
                  <a:pt x="730090" y="763191"/>
                </a:lnTo>
                <a:cubicBezTo>
                  <a:pt x="730509" y="778008"/>
                  <a:pt x="734569" y="789456"/>
                  <a:pt x="742271" y="797535"/>
                </a:cubicBezTo>
                <a:cubicBezTo>
                  <a:pt x="749973" y="805613"/>
                  <a:pt x="760730" y="809653"/>
                  <a:pt x="774543" y="809653"/>
                </a:cubicBezTo>
                <a:cubicBezTo>
                  <a:pt x="790114" y="809653"/>
                  <a:pt x="804388" y="804672"/>
                  <a:pt x="817364" y="794710"/>
                </a:cubicBezTo>
                <a:lnTo>
                  <a:pt x="817364" y="816685"/>
                </a:lnTo>
                <a:cubicBezTo>
                  <a:pt x="805142" y="825308"/>
                  <a:pt x="788942" y="829619"/>
                  <a:pt x="768767" y="829619"/>
                </a:cubicBezTo>
                <a:cubicBezTo>
                  <a:pt x="748675" y="829619"/>
                  <a:pt x="732999" y="823257"/>
                  <a:pt x="721740" y="810532"/>
                </a:cubicBezTo>
                <a:cubicBezTo>
                  <a:pt x="710480" y="797807"/>
                  <a:pt x="704850" y="780143"/>
                  <a:pt x="704850" y="757540"/>
                </a:cubicBezTo>
                <a:cubicBezTo>
                  <a:pt x="704850" y="736276"/>
                  <a:pt x="711024" y="718737"/>
                  <a:pt x="723372" y="704924"/>
                </a:cubicBezTo>
                <a:cubicBezTo>
                  <a:pt x="735720" y="691111"/>
                  <a:pt x="751061" y="684205"/>
                  <a:pt x="769395" y="684205"/>
                </a:cubicBezTo>
                <a:close/>
                <a:moveTo>
                  <a:pt x="451465" y="684205"/>
                </a:moveTo>
                <a:cubicBezTo>
                  <a:pt x="466702" y="684205"/>
                  <a:pt x="478296" y="689081"/>
                  <a:pt x="486249" y="698834"/>
                </a:cubicBezTo>
                <a:cubicBezTo>
                  <a:pt x="494202" y="708587"/>
                  <a:pt x="498179" y="722798"/>
                  <a:pt x="498179" y="741466"/>
                </a:cubicBezTo>
                <a:lnTo>
                  <a:pt x="498179" y="826354"/>
                </a:lnTo>
                <a:lnTo>
                  <a:pt x="473692" y="826354"/>
                </a:lnTo>
                <a:lnTo>
                  <a:pt x="473692" y="747368"/>
                </a:lnTo>
                <a:cubicBezTo>
                  <a:pt x="473692" y="718821"/>
                  <a:pt x="463269" y="704548"/>
                  <a:pt x="442424" y="704548"/>
                </a:cubicBezTo>
                <a:cubicBezTo>
                  <a:pt x="431625" y="704548"/>
                  <a:pt x="422751" y="708566"/>
                  <a:pt x="415802" y="716603"/>
                </a:cubicBezTo>
                <a:cubicBezTo>
                  <a:pt x="408854" y="724639"/>
                  <a:pt x="405380" y="734811"/>
                  <a:pt x="405380" y="747117"/>
                </a:cubicBezTo>
                <a:lnTo>
                  <a:pt x="405380" y="826354"/>
                </a:lnTo>
                <a:lnTo>
                  <a:pt x="380768" y="826354"/>
                </a:lnTo>
                <a:lnTo>
                  <a:pt x="380768" y="687470"/>
                </a:lnTo>
                <a:lnTo>
                  <a:pt x="405380" y="687470"/>
                </a:lnTo>
                <a:lnTo>
                  <a:pt x="405380" y="710450"/>
                </a:lnTo>
                <a:lnTo>
                  <a:pt x="405882" y="710450"/>
                </a:lnTo>
                <a:cubicBezTo>
                  <a:pt x="416347" y="692953"/>
                  <a:pt x="431541" y="684205"/>
                  <a:pt x="451465" y="684205"/>
                </a:cubicBezTo>
                <a:close/>
                <a:moveTo>
                  <a:pt x="242776" y="684205"/>
                </a:moveTo>
                <a:cubicBezTo>
                  <a:pt x="263621" y="684205"/>
                  <a:pt x="279967" y="690588"/>
                  <a:pt x="291813" y="703355"/>
                </a:cubicBezTo>
                <a:cubicBezTo>
                  <a:pt x="303658" y="716121"/>
                  <a:pt x="309581" y="733764"/>
                  <a:pt x="309581" y="756284"/>
                </a:cubicBezTo>
                <a:cubicBezTo>
                  <a:pt x="309581" y="778217"/>
                  <a:pt x="303261" y="795923"/>
                  <a:pt x="290620" y="809402"/>
                </a:cubicBezTo>
                <a:cubicBezTo>
                  <a:pt x="277979" y="822880"/>
                  <a:pt x="261026" y="829619"/>
                  <a:pt x="239762" y="829619"/>
                </a:cubicBezTo>
                <a:cubicBezTo>
                  <a:pt x="219001" y="829619"/>
                  <a:pt x="202425" y="823089"/>
                  <a:pt x="190035" y="810030"/>
                </a:cubicBezTo>
                <a:cubicBezTo>
                  <a:pt x="177645" y="796970"/>
                  <a:pt x="171450" y="779766"/>
                  <a:pt x="171450" y="758419"/>
                </a:cubicBezTo>
                <a:cubicBezTo>
                  <a:pt x="171450" y="735481"/>
                  <a:pt x="177854" y="717377"/>
                  <a:pt x="190663" y="704108"/>
                </a:cubicBezTo>
                <a:cubicBezTo>
                  <a:pt x="203471" y="690839"/>
                  <a:pt x="220843" y="684205"/>
                  <a:pt x="242776" y="684205"/>
                </a:cubicBezTo>
                <a:close/>
                <a:moveTo>
                  <a:pt x="72707" y="684205"/>
                </a:moveTo>
                <a:cubicBezTo>
                  <a:pt x="85432" y="684205"/>
                  <a:pt x="96315" y="686465"/>
                  <a:pt x="105357" y="690986"/>
                </a:cubicBezTo>
                <a:lnTo>
                  <a:pt x="105357" y="715347"/>
                </a:lnTo>
                <a:cubicBezTo>
                  <a:pt x="95562" y="708147"/>
                  <a:pt x="84679" y="704548"/>
                  <a:pt x="72707" y="704548"/>
                </a:cubicBezTo>
                <a:cubicBezTo>
                  <a:pt x="58643" y="704548"/>
                  <a:pt x="47195" y="709424"/>
                  <a:pt x="38363" y="719177"/>
                </a:cubicBezTo>
                <a:cubicBezTo>
                  <a:pt x="29531" y="728930"/>
                  <a:pt x="25115" y="741927"/>
                  <a:pt x="25115" y="758168"/>
                </a:cubicBezTo>
                <a:cubicBezTo>
                  <a:pt x="25115" y="774157"/>
                  <a:pt x="29280" y="786673"/>
                  <a:pt x="37610" y="795714"/>
                </a:cubicBezTo>
                <a:cubicBezTo>
                  <a:pt x="45939" y="804755"/>
                  <a:pt x="57178" y="809276"/>
                  <a:pt x="71326" y="809276"/>
                </a:cubicBezTo>
                <a:cubicBezTo>
                  <a:pt x="83297" y="809276"/>
                  <a:pt x="94599" y="805341"/>
                  <a:pt x="105231" y="797472"/>
                </a:cubicBezTo>
                <a:lnTo>
                  <a:pt x="105231" y="820075"/>
                </a:lnTo>
                <a:cubicBezTo>
                  <a:pt x="94599" y="826438"/>
                  <a:pt x="81791" y="829619"/>
                  <a:pt x="66805" y="829619"/>
                </a:cubicBezTo>
                <a:cubicBezTo>
                  <a:pt x="46714" y="829619"/>
                  <a:pt x="30556" y="823173"/>
                  <a:pt x="18334" y="810281"/>
                </a:cubicBezTo>
                <a:cubicBezTo>
                  <a:pt x="6111" y="797388"/>
                  <a:pt x="0" y="780687"/>
                  <a:pt x="0" y="760177"/>
                </a:cubicBezTo>
                <a:cubicBezTo>
                  <a:pt x="0" y="737406"/>
                  <a:pt x="6593" y="719051"/>
                  <a:pt x="19778" y="705113"/>
                </a:cubicBezTo>
                <a:cubicBezTo>
                  <a:pt x="32963" y="691174"/>
                  <a:pt x="50606" y="684205"/>
                  <a:pt x="72707" y="684205"/>
                </a:cubicBezTo>
                <a:close/>
                <a:moveTo>
                  <a:pt x="1127289" y="646281"/>
                </a:moveTo>
                <a:lnTo>
                  <a:pt x="1127289" y="687470"/>
                </a:lnTo>
                <a:lnTo>
                  <a:pt x="1161822" y="687470"/>
                </a:lnTo>
                <a:lnTo>
                  <a:pt x="1161822" y="707812"/>
                </a:lnTo>
                <a:lnTo>
                  <a:pt x="1127289" y="707812"/>
                </a:lnTo>
                <a:lnTo>
                  <a:pt x="1127289" y="783659"/>
                </a:lnTo>
                <a:cubicBezTo>
                  <a:pt x="1127289" y="792784"/>
                  <a:pt x="1128838" y="799314"/>
                  <a:pt x="1131936" y="803249"/>
                </a:cubicBezTo>
                <a:cubicBezTo>
                  <a:pt x="1135033" y="807183"/>
                  <a:pt x="1140182" y="809150"/>
                  <a:pt x="1147381" y="809150"/>
                </a:cubicBezTo>
                <a:cubicBezTo>
                  <a:pt x="1152906" y="809150"/>
                  <a:pt x="1157720" y="807602"/>
                  <a:pt x="1161822" y="804504"/>
                </a:cubicBezTo>
                <a:lnTo>
                  <a:pt x="1161822" y="824973"/>
                </a:lnTo>
                <a:cubicBezTo>
                  <a:pt x="1156464" y="827903"/>
                  <a:pt x="1149223" y="829368"/>
                  <a:pt x="1140098" y="829368"/>
                </a:cubicBezTo>
                <a:cubicBezTo>
                  <a:pt x="1115234" y="829368"/>
                  <a:pt x="1102802" y="815597"/>
                  <a:pt x="1102802" y="788054"/>
                </a:cubicBezTo>
                <a:lnTo>
                  <a:pt x="1102802" y="707812"/>
                </a:lnTo>
                <a:lnTo>
                  <a:pt x="1078943" y="707812"/>
                </a:lnTo>
                <a:lnTo>
                  <a:pt x="1078943" y="687470"/>
                </a:lnTo>
                <a:lnTo>
                  <a:pt x="1102802" y="687470"/>
                </a:lnTo>
                <a:lnTo>
                  <a:pt x="1102802" y="654067"/>
                </a:lnTo>
                <a:close/>
                <a:moveTo>
                  <a:pt x="612939" y="646281"/>
                </a:moveTo>
                <a:lnTo>
                  <a:pt x="612939" y="687470"/>
                </a:lnTo>
                <a:lnTo>
                  <a:pt x="647472" y="687470"/>
                </a:lnTo>
                <a:lnTo>
                  <a:pt x="647472" y="707812"/>
                </a:lnTo>
                <a:lnTo>
                  <a:pt x="612939" y="707812"/>
                </a:lnTo>
                <a:lnTo>
                  <a:pt x="612939" y="783659"/>
                </a:lnTo>
                <a:cubicBezTo>
                  <a:pt x="612939" y="792784"/>
                  <a:pt x="614488" y="799314"/>
                  <a:pt x="617586" y="803249"/>
                </a:cubicBezTo>
                <a:cubicBezTo>
                  <a:pt x="620683" y="807183"/>
                  <a:pt x="625832" y="809150"/>
                  <a:pt x="633031" y="809150"/>
                </a:cubicBezTo>
                <a:cubicBezTo>
                  <a:pt x="638556" y="809150"/>
                  <a:pt x="643370" y="807602"/>
                  <a:pt x="647472" y="804504"/>
                </a:cubicBezTo>
                <a:lnTo>
                  <a:pt x="647472" y="824973"/>
                </a:lnTo>
                <a:cubicBezTo>
                  <a:pt x="642114" y="827903"/>
                  <a:pt x="634873" y="829368"/>
                  <a:pt x="625748" y="829368"/>
                </a:cubicBezTo>
                <a:cubicBezTo>
                  <a:pt x="600884" y="829368"/>
                  <a:pt x="588452" y="815597"/>
                  <a:pt x="588452" y="788054"/>
                </a:cubicBezTo>
                <a:lnTo>
                  <a:pt x="588452" y="707812"/>
                </a:lnTo>
                <a:lnTo>
                  <a:pt x="564593" y="707812"/>
                </a:lnTo>
                <a:lnTo>
                  <a:pt x="564593" y="687470"/>
                </a:lnTo>
                <a:lnTo>
                  <a:pt x="588452" y="687470"/>
                </a:lnTo>
                <a:lnTo>
                  <a:pt x="588452" y="654067"/>
                </a:lnTo>
                <a:close/>
                <a:moveTo>
                  <a:pt x="215731" y="345197"/>
                </a:moveTo>
                <a:lnTo>
                  <a:pt x="215731" y="408859"/>
                </a:lnTo>
                <a:lnTo>
                  <a:pt x="492328" y="408859"/>
                </a:lnTo>
                <a:lnTo>
                  <a:pt x="492328" y="345197"/>
                </a:lnTo>
                <a:close/>
                <a:moveTo>
                  <a:pt x="993070" y="262877"/>
                </a:moveTo>
                <a:lnTo>
                  <a:pt x="993070" y="285378"/>
                </a:lnTo>
                <a:cubicBezTo>
                  <a:pt x="1006973" y="305135"/>
                  <a:pt x="1022888" y="322879"/>
                  <a:pt x="1040816" y="338612"/>
                </a:cubicBezTo>
                <a:cubicBezTo>
                  <a:pt x="1071548" y="317391"/>
                  <a:pt x="1102282" y="292146"/>
                  <a:pt x="1133014" y="262877"/>
                </a:cubicBezTo>
                <a:close/>
                <a:moveTo>
                  <a:pt x="782878" y="262877"/>
                </a:moveTo>
                <a:cubicBezTo>
                  <a:pt x="805196" y="279341"/>
                  <a:pt x="829526" y="298366"/>
                  <a:pt x="855869" y="319952"/>
                </a:cubicBezTo>
                <a:lnTo>
                  <a:pt x="810867" y="368796"/>
                </a:lnTo>
                <a:cubicBezTo>
                  <a:pt x="848551" y="351234"/>
                  <a:pt x="884223" y="333307"/>
                  <a:pt x="917883" y="315013"/>
                </a:cubicBezTo>
                <a:lnTo>
                  <a:pt x="917883" y="262877"/>
                </a:lnTo>
                <a:close/>
                <a:moveTo>
                  <a:pt x="215731" y="214582"/>
                </a:moveTo>
                <a:lnTo>
                  <a:pt x="215731" y="274951"/>
                </a:lnTo>
                <a:lnTo>
                  <a:pt x="492328" y="274951"/>
                </a:lnTo>
                <a:lnTo>
                  <a:pt x="492328" y="214582"/>
                </a:lnTo>
                <a:close/>
                <a:moveTo>
                  <a:pt x="215731" y="83967"/>
                </a:moveTo>
                <a:lnTo>
                  <a:pt x="215731" y="144335"/>
                </a:lnTo>
                <a:lnTo>
                  <a:pt x="492328" y="144335"/>
                </a:lnTo>
                <a:lnTo>
                  <a:pt x="492328" y="83967"/>
                </a:lnTo>
                <a:close/>
                <a:moveTo>
                  <a:pt x="137801" y="11525"/>
                </a:moveTo>
                <a:lnTo>
                  <a:pt x="570258" y="11525"/>
                </a:lnTo>
                <a:lnTo>
                  <a:pt x="570258" y="518619"/>
                </a:lnTo>
                <a:lnTo>
                  <a:pt x="492328" y="518619"/>
                </a:lnTo>
                <a:lnTo>
                  <a:pt x="492328" y="481301"/>
                </a:lnTo>
                <a:lnTo>
                  <a:pt x="215731" y="481301"/>
                </a:lnTo>
                <a:lnTo>
                  <a:pt x="215731" y="518619"/>
                </a:lnTo>
                <a:lnTo>
                  <a:pt x="137801" y="518619"/>
                </a:lnTo>
                <a:close/>
                <a:moveTo>
                  <a:pt x="729095" y="0"/>
                </a:moveTo>
                <a:lnTo>
                  <a:pt x="1149479" y="0"/>
                </a:lnTo>
                <a:lnTo>
                  <a:pt x="1149479" y="198667"/>
                </a:lnTo>
                <a:lnTo>
                  <a:pt x="1225762" y="198667"/>
                </a:lnTo>
                <a:lnTo>
                  <a:pt x="1225762" y="262877"/>
                </a:lnTo>
                <a:lnTo>
                  <a:pt x="1139051" y="262877"/>
                </a:lnTo>
                <a:lnTo>
                  <a:pt x="1190090" y="316111"/>
                </a:lnTo>
                <a:cubicBezTo>
                  <a:pt x="1157528" y="337697"/>
                  <a:pt x="1126612" y="358917"/>
                  <a:pt x="1097342" y="379772"/>
                </a:cubicBezTo>
                <a:cubicBezTo>
                  <a:pt x="1134661" y="401724"/>
                  <a:pt x="1177834" y="418737"/>
                  <a:pt x="1226860" y="430811"/>
                </a:cubicBezTo>
                <a:cubicBezTo>
                  <a:pt x="1204908" y="460080"/>
                  <a:pt x="1188626" y="482947"/>
                  <a:pt x="1178016" y="499411"/>
                </a:cubicBezTo>
                <a:cubicBezTo>
                  <a:pt x="1104477" y="473069"/>
                  <a:pt x="1042828" y="431177"/>
                  <a:pt x="993070" y="373735"/>
                </a:cubicBezTo>
                <a:lnTo>
                  <a:pt x="993070" y="433555"/>
                </a:lnTo>
                <a:cubicBezTo>
                  <a:pt x="993070" y="488435"/>
                  <a:pt x="970203" y="516973"/>
                  <a:pt x="924469" y="519168"/>
                </a:cubicBezTo>
                <a:cubicBezTo>
                  <a:pt x="902517" y="520632"/>
                  <a:pt x="875077" y="521546"/>
                  <a:pt x="842149" y="521912"/>
                </a:cubicBezTo>
                <a:cubicBezTo>
                  <a:pt x="836660" y="494472"/>
                  <a:pt x="831172" y="471056"/>
                  <a:pt x="825684" y="451665"/>
                </a:cubicBezTo>
                <a:cubicBezTo>
                  <a:pt x="851295" y="453495"/>
                  <a:pt x="871052" y="454226"/>
                  <a:pt x="884955" y="453861"/>
                </a:cubicBezTo>
                <a:cubicBezTo>
                  <a:pt x="906907" y="453861"/>
                  <a:pt x="917883" y="442153"/>
                  <a:pt x="917883" y="418737"/>
                </a:cubicBezTo>
                <a:lnTo>
                  <a:pt x="917883" y="390748"/>
                </a:lnTo>
                <a:cubicBezTo>
                  <a:pt x="835197" y="433555"/>
                  <a:pt x="768426" y="469593"/>
                  <a:pt x="717570" y="498862"/>
                </a:cubicBezTo>
                <a:lnTo>
                  <a:pt x="681349" y="426420"/>
                </a:lnTo>
                <a:cubicBezTo>
                  <a:pt x="725253" y="408127"/>
                  <a:pt x="766962" y="389651"/>
                  <a:pt x="806476" y="370991"/>
                </a:cubicBezTo>
                <a:cubicBezTo>
                  <a:pt x="776475" y="342453"/>
                  <a:pt x="748669" y="318489"/>
                  <a:pt x="723058" y="299098"/>
                </a:cubicBezTo>
                <a:lnTo>
                  <a:pt x="754340" y="262877"/>
                </a:lnTo>
                <a:lnTo>
                  <a:pt x="683544" y="262877"/>
                </a:lnTo>
                <a:lnTo>
                  <a:pt x="683544" y="198667"/>
                </a:lnTo>
                <a:lnTo>
                  <a:pt x="1074292" y="198667"/>
                </a:lnTo>
                <a:lnTo>
                  <a:pt x="1074292" y="161897"/>
                </a:lnTo>
                <a:lnTo>
                  <a:pt x="748303" y="161897"/>
                </a:lnTo>
                <a:lnTo>
                  <a:pt x="748303" y="100980"/>
                </a:lnTo>
                <a:lnTo>
                  <a:pt x="1074292" y="100980"/>
                </a:lnTo>
                <a:lnTo>
                  <a:pt x="1074292" y="64210"/>
                </a:lnTo>
                <a:lnTo>
                  <a:pt x="729095" y="6421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68578" tIns="34289" rIns="68578" bIns="34289" numCol="1" spcCol="0" rtlCol="0" fromWordArt="0" anchor="t" anchorCtr="0" forceAA="0" compatLnSpc="1">
            <a:no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algn="ctr"/>
            <a:r>
              <a:rPr lang="zh-CN" altLang="en-US" sz="32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en-US" altLang="zh-CN" sz="3200" b="1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ctr"/>
            <a:r>
              <a:rPr lang="en-US" altLang="zh-CN" sz="2400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</a:p>
        </p:txBody>
      </p:sp>
    </p:spTree>
    <p:custDataLst>
      <p:tags r:id="rId1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CB13F8F8-854E-0D4A-8FF2-CC6F809FDF12}"/>
              </a:ext>
            </a:extLst>
          </p:cNvPr>
          <p:cNvSpPr txBox="1"/>
          <p:nvPr/>
        </p:nvSpPr>
        <p:spPr>
          <a:xfrm>
            <a:off x="855024" y="736269"/>
            <a:ext cx="1935678" cy="5343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A3AF288-DC77-A144-AD7D-2BD4EC0110C0}"/>
              </a:ext>
            </a:extLst>
          </p:cNvPr>
          <p:cNvSpPr txBox="1"/>
          <p:nvPr/>
        </p:nvSpPr>
        <p:spPr>
          <a:xfrm>
            <a:off x="740228" y="541799"/>
            <a:ext cx="46784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Hans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4</a:t>
            </a:r>
            <a:r>
              <a:rPr kumimoji="1" lang="zh-CN" altLang="en-US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BP</a:t>
            </a:r>
            <a:endParaRPr kumimoji="1" lang="zh-CN" altLang="en-US" sz="3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B02B905-D87E-3E4F-B43A-017ECDFD96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700" y="1536700"/>
            <a:ext cx="9626600" cy="378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2084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CB13F8F8-854E-0D4A-8FF2-CC6F809FDF12}"/>
              </a:ext>
            </a:extLst>
          </p:cNvPr>
          <p:cNvSpPr txBox="1"/>
          <p:nvPr/>
        </p:nvSpPr>
        <p:spPr>
          <a:xfrm>
            <a:off x="855024" y="736269"/>
            <a:ext cx="1935678" cy="5343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A3AF288-DC77-A144-AD7D-2BD4EC0110C0}"/>
              </a:ext>
            </a:extLst>
          </p:cNvPr>
          <p:cNvSpPr txBox="1"/>
          <p:nvPr/>
        </p:nvSpPr>
        <p:spPr>
          <a:xfrm>
            <a:off x="740228" y="541799"/>
            <a:ext cx="46784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Hans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4</a:t>
            </a:r>
            <a:r>
              <a:rPr kumimoji="1" lang="zh-CN" altLang="en-US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BP</a:t>
            </a:r>
            <a:endParaRPr kumimoji="1" lang="zh-CN" altLang="en-US" sz="3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E2840D7-9474-9D43-BA0A-46CC2290AD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2838" y="1126574"/>
            <a:ext cx="9613900" cy="496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7809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CB13F8F8-854E-0D4A-8FF2-CC6F809FDF12}"/>
              </a:ext>
            </a:extLst>
          </p:cNvPr>
          <p:cNvSpPr txBox="1"/>
          <p:nvPr/>
        </p:nvSpPr>
        <p:spPr>
          <a:xfrm>
            <a:off x="855024" y="736269"/>
            <a:ext cx="1935678" cy="5343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A3AF288-DC77-A144-AD7D-2BD4EC0110C0}"/>
              </a:ext>
            </a:extLst>
          </p:cNvPr>
          <p:cNvSpPr txBox="1"/>
          <p:nvPr/>
        </p:nvSpPr>
        <p:spPr>
          <a:xfrm>
            <a:off x="740228" y="541799"/>
            <a:ext cx="46784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Hans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4</a:t>
            </a:r>
            <a:r>
              <a:rPr kumimoji="1" lang="zh-CN" altLang="en-US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BP</a:t>
            </a:r>
            <a:endParaRPr kumimoji="1" lang="zh-CN" altLang="en-US" sz="3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C90AF91-26FE-8E48-845D-8932074CE8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0" y="1187450"/>
            <a:ext cx="9652000" cy="448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616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CB13F8F8-854E-0D4A-8FF2-CC6F809FDF12}"/>
              </a:ext>
            </a:extLst>
          </p:cNvPr>
          <p:cNvSpPr txBox="1"/>
          <p:nvPr/>
        </p:nvSpPr>
        <p:spPr>
          <a:xfrm>
            <a:off x="855024" y="736269"/>
            <a:ext cx="1935678" cy="5343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A3AF288-DC77-A144-AD7D-2BD4EC0110C0}"/>
              </a:ext>
            </a:extLst>
          </p:cNvPr>
          <p:cNvSpPr txBox="1"/>
          <p:nvPr/>
        </p:nvSpPr>
        <p:spPr>
          <a:xfrm>
            <a:off x="740228" y="541799"/>
            <a:ext cx="46784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Hans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4</a:t>
            </a:r>
            <a:r>
              <a:rPr kumimoji="1" lang="zh-CN" altLang="en-US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BP</a:t>
            </a:r>
            <a:endParaRPr kumimoji="1" lang="zh-CN" altLang="en-US" sz="3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788F20F-E2CE-F24C-A19B-39978143EA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5250" y="1181100"/>
            <a:ext cx="9461500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289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CB13F8F8-854E-0D4A-8FF2-CC6F809FDF12}"/>
              </a:ext>
            </a:extLst>
          </p:cNvPr>
          <p:cNvSpPr txBox="1"/>
          <p:nvPr/>
        </p:nvSpPr>
        <p:spPr>
          <a:xfrm>
            <a:off x="855024" y="736269"/>
            <a:ext cx="1935678" cy="5343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A3AF288-DC77-A144-AD7D-2BD4EC0110C0}"/>
              </a:ext>
            </a:extLst>
          </p:cNvPr>
          <p:cNvSpPr txBox="1"/>
          <p:nvPr/>
        </p:nvSpPr>
        <p:spPr>
          <a:xfrm>
            <a:off x="740228" y="541799"/>
            <a:ext cx="46784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Hans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4</a:t>
            </a:r>
            <a:r>
              <a:rPr kumimoji="1" lang="zh-CN" altLang="en-US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BP</a:t>
            </a:r>
            <a:endParaRPr kumimoji="1" lang="zh-CN" altLang="en-US" sz="3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5211E00-D811-0540-960A-B2E04B61DE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9700" y="2127250"/>
            <a:ext cx="9372600" cy="260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8993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CB13F8F8-854E-0D4A-8FF2-CC6F809FDF12}"/>
              </a:ext>
            </a:extLst>
          </p:cNvPr>
          <p:cNvSpPr txBox="1"/>
          <p:nvPr/>
        </p:nvSpPr>
        <p:spPr>
          <a:xfrm>
            <a:off x="855024" y="736269"/>
            <a:ext cx="1935678" cy="5343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A3AF288-DC77-A144-AD7D-2BD4EC0110C0}"/>
              </a:ext>
            </a:extLst>
          </p:cNvPr>
          <p:cNvSpPr txBox="1"/>
          <p:nvPr/>
        </p:nvSpPr>
        <p:spPr>
          <a:xfrm>
            <a:off x="740228" y="541799"/>
            <a:ext cx="46784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Hans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4</a:t>
            </a:r>
            <a:r>
              <a:rPr kumimoji="1" lang="zh-CN" altLang="en-US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BP</a:t>
            </a:r>
            <a:endParaRPr kumimoji="1" lang="zh-CN" altLang="en-US" sz="3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3B29573-5E19-B647-AF83-A9BC1D0459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5550" y="255121"/>
            <a:ext cx="9474200" cy="631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7340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CB13F8F8-854E-0D4A-8FF2-CC6F809FDF12}"/>
              </a:ext>
            </a:extLst>
          </p:cNvPr>
          <p:cNvSpPr txBox="1"/>
          <p:nvPr/>
        </p:nvSpPr>
        <p:spPr>
          <a:xfrm>
            <a:off x="855024" y="736269"/>
            <a:ext cx="1935678" cy="5343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A3AF288-DC77-A144-AD7D-2BD4EC0110C0}"/>
              </a:ext>
            </a:extLst>
          </p:cNvPr>
          <p:cNvSpPr txBox="1"/>
          <p:nvPr/>
        </p:nvSpPr>
        <p:spPr>
          <a:xfrm>
            <a:off x="740228" y="541799"/>
            <a:ext cx="46784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Hans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4</a:t>
            </a:r>
            <a:r>
              <a:rPr kumimoji="1" lang="zh-CN" altLang="en-US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BP</a:t>
            </a:r>
            <a:endParaRPr kumimoji="1" lang="zh-CN" altLang="en-US" sz="3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6426C31-739A-3143-BD97-9D69D0587F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0715" y="0"/>
            <a:ext cx="93438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4397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F02C279C-2206-AD49-9D4A-57F87DCC2FEE}"/>
              </a:ext>
            </a:extLst>
          </p:cNvPr>
          <p:cNvSpPr txBox="1"/>
          <p:nvPr/>
        </p:nvSpPr>
        <p:spPr>
          <a:xfrm>
            <a:off x="1500249" y="2721114"/>
            <a:ext cx="91915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Part</a:t>
            </a:r>
            <a:r>
              <a:rPr kumimoji="1" lang="zh-CN" altLang="en-US" sz="4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Hans" sz="4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5</a:t>
            </a:r>
            <a:r>
              <a:rPr kumimoji="1" lang="zh-CN" altLang="en-US" sz="4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优化问题</a:t>
            </a:r>
          </a:p>
        </p:txBody>
      </p:sp>
    </p:spTree>
    <p:extLst>
      <p:ext uri="{BB962C8B-B14F-4D97-AF65-F5344CB8AC3E}">
        <p14:creationId xmlns:p14="http://schemas.microsoft.com/office/powerpoint/2010/main" val="17090093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CB13F8F8-854E-0D4A-8FF2-CC6F809FDF12}"/>
              </a:ext>
            </a:extLst>
          </p:cNvPr>
          <p:cNvSpPr txBox="1"/>
          <p:nvPr/>
        </p:nvSpPr>
        <p:spPr>
          <a:xfrm>
            <a:off x="855024" y="736269"/>
            <a:ext cx="1935678" cy="5343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A3AF288-DC77-A144-AD7D-2BD4EC0110C0}"/>
              </a:ext>
            </a:extLst>
          </p:cNvPr>
          <p:cNvSpPr txBox="1"/>
          <p:nvPr/>
        </p:nvSpPr>
        <p:spPr>
          <a:xfrm>
            <a:off x="740228" y="541799"/>
            <a:ext cx="46784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Hans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5</a:t>
            </a:r>
            <a:r>
              <a:rPr kumimoji="1" lang="zh-CN" altLang="en-US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优化问题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5D6B341-0238-3B43-89EF-094E913880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7950" y="1174750"/>
            <a:ext cx="9436100" cy="450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4643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CB13F8F8-854E-0D4A-8FF2-CC6F809FDF12}"/>
              </a:ext>
            </a:extLst>
          </p:cNvPr>
          <p:cNvSpPr txBox="1"/>
          <p:nvPr/>
        </p:nvSpPr>
        <p:spPr>
          <a:xfrm>
            <a:off x="855024" y="736269"/>
            <a:ext cx="1935678" cy="5343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A3AF288-DC77-A144-AD7D-2BD4EC0110C0}"/>
              </a:ext>
            </a:extLst>
          </p:cNvPr>
          <p:cNvSpPr txBox="1"/>
          <p:nvPr/>
        </p:nvSpPr>
        <p:spPr>
          <a:xfrm>
            <a:off x="740228" y="541799"/>
            <a:ext cx="46784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Hans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5</a:t>
            </a:r>
            <a:r>
              <a:rPr kumimoji="1" lang="zh-CN" altLang="en-US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优化问题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3A5D154-45A3-7D41-9876-F9F5942E3E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900" y="1212850"/>
            <a:ext cx="9474200" cy="443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3678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F02C279C-2206-AD49-9D4A-57F87DCC2FEE}"/>
              </a:ext>
            </a:extLst>
          </p:cNvPr>
          <p:cNvSpPr txBox="1"/>
          <p:nvPr/>
        </p:nvSpPr>
        <p:spPr>
          <a:xfrm>
            <a:off x="1500249" y="2721114"/>
            <a:ext cx="91915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Part</a:t>
            </a:r>
            <a:r>
              <a:rPr kumimoji="1" lang="zh-CN" altLang="en-US" sz="4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4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kumimoji="1" lang="zh-CN" altLang="en-US" sz="4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个人简介</a:t>
            </a:r>
          </a:p>
        </p:txBody>
      </p:sp>
    </p:spTree>
    <p:extLst>
      <p:ext uri="{BB962C8B-B14F-4D97-AF65-F5344CB8AC3E}">
        <p14:creationId xmlns:p14="http://schemas.microsoft.com/office/powerpoint/2010/main" val="15800586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CB13F8F8-854E-0D4A-8FF2-CC6F809FDF12}"/>
              </a:ext>
            </a:extLst>
          </p:cNvPr>
          <p:cNvSpPr txBox="1"/>
          <p:nvPr/>
        </p:nvSpPr>
        <p:spPr>
          <a:xfrm>
            <a:off x="855024" y="736269"/>
            <a:ext cx="1935678" cy="5343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A3AF288-DC77-A144-AD7D-2BD4EC0110C0}"/>
              </a:ext>
            </a:extLst>
          </p:cNvPr>
          <p:cNvSpPr txBox="1"/>
          <p:nvPr/>
        </p:nvSpPr>
        <p:spPr>
          <a:xfrm>
            <a:off x="740228" y="541799"/>
            <a:ext cx="46784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Hans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5</a:t>
            </a:r>
            <a:r>
              <a:rPr kumimoji="1" lang="zh-CN" altLang="en-US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优化问题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BB24600-5BD7-7040-A958-42F22CCB85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5250" y="1422400"/>
            <a:ext cx="9461500" cy="401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343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CB13F8F8-854E-0D4A-8FF2-CC6F809FDF12}"/>
              </a:ext>
            </a:extLst>
          </p:cNvPr>
          <p:cNvSpPr txBox="1"/>
          <p:nvPr/>
        </p:nvSpPr>
        <p:spPr>
          <a:xfrm>
            <a:off x="855024" y="736269"/>
            <a:ext cx="1935678" cy="5343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A3AF288-DC77-A144-AD7D-2BD4EC0110C0}"/>
              </a:ext>
            </a:extLst>
          </p:cNvPr>
          <p:cNvSpPr txBox="1"/>
          <p:nvPr/>
        </p:nvSpPr>
        <p:spPr>
          <a:xfrm>
            <a:off x="740228" y="541799"/>
            <a:ext cx="64087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致谢</a:t>
            </a:r>
            <a:r>
              <a:rPr kumimoji="1" lang="en-US" altLang="zh-CN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——</a:t>
            </a:r>
            <a:r>
              <a:rPr kumimoji="1" lang="zh-CN" altLang="en-US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课程团队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37BA9E2-6C5F-5D4A-9609-12E6B1EE66E3}"/>
              </a:ext>
            </a:extLst>
          </p:cNvPr>
          <p:cNvSpPr txBox="1"/>
          <p:nvPr/>
        </p:nvSpPr>
        <p:spPr>
          <a:xfrm>
            <a:off x="855024" y="1182791"/>
            <a:ext cx="9092541" cy="1884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DataWhale</a:t>
            </a:r>
            <a:r>
              <a:rPr kumimoji="1"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团队：</a:t>
            </a:r>
            <a:endParaRPr kumimoji="1" lang="en-US" altLang="zh-CN" sz="20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谢文睿、司玉鑫</a:t>
            </a:r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课程开发团队：</a:t>
            </a:r>
            <a:endParaRPr kumimoji="1" lang="en-US" altLang="zh-CN" sz="20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刘洋</a:t>
            </a:r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68936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CB13F8F8-854E-0D4A-8FF2-CC6F809FDF12}"/>
              </a:ext>
            </a:extLst>
          </p:cNvPr>
          <p:cNvSpPr txBox="1"/>
          <p:nvPr/>
        </p:nvSpPr>
        <p:spPr>
          <a:xfrm>
            <a:off x="855024" y="736269"/>
            <a:ext cx="1935678" cy="5343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A3AF288-DC77-A144-AD7D-2BD4EC0110C0}"/>
              </a:ext>
            </a:extLst>
          </p:cNvPr>
          <p:cNvSpPr txBox="1"/>
          <p:nvPr/>
        </p:nvSpPr>
        <p:spPr>
          <a:xfrm>
            <a:off x="740228" y="541799"/>
            <a:ext cx="64087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欢迎反馈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4C7870B-D965-D342-8E3C-F05753D9E7D1}"/>
              </a:ext>
            </a:extLst>
          </p:cNvPr>
          <p:cNvSpPr txBox="1"/>
          <p:nvPr/>
        </p:nvSpPr>
        <p:spPr>
          <a:xfrm>
            <a:off x="740228" y="1465129"/>
            <a:ext cx="10071934" cy="22621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800"/>
              </a:spcAft>
              <a:buFont typeface="Wingdings" pitchFamily="2" charset="2"/>
              <a:buChar char="ü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感谢大家的陪伴，愿有所得！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spcAft>
                <a:spcPts val="1800"/>
              </a:spcAft>
              <a:buFont typeface="Wingdings" pitchFamily="2" charset="2"/>
              <a:buChar char="ü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参加十一月组队学习课程，继续解锁后续关卡！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spcAft>
                <a:spcPts val="1800"/>
              </a:spcAft>
              <a:buFont typeface="Wingdings" pitchFamily="2" charset="2"/>
              <a:buChar char="ü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进阶、专题部分正在制作，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GitHub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点个星星不迷路！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spcAft>
                <a:spcPts val="1800"/>
              </a:spcAft>
              <a:buFont typeface="Wingdings" pitchFamily="2" charset="2"/>
              <a:buChar char="ü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直播团队辛苦了，一键三连鼓励他！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0E9DDE83-6279-4947-8077-49391F5B9EDE}"/>
              </a:ext>
            </a:extLst>
          </p:cNvPr>
          <p:cNvSpPr/>
          <p:nvPr/>
        </p:nvSpPr>
        <p:spPr>
          <a:xfrm>
            <a:off x="855024" y="4065842"/>
            <a:ext cx="7094186" cy="8002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1200"/>
              </a:spcAft>
            </a:pPr>
            <a:r>
              <a:rPr kumimoji="1"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课程主页：</a:t>
            </a:r>
            <a:endParaRPr kumimoji="1" lang="en-US" altLang="zh-CN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spcAft>
                <a:spcPts val="1200"/>
              </a:spcAft>
            </a:pPr>
            <a:r>
              <a:rPr kumimoji="1"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https://</a:t>
            </a:r>
            <a:r>
              <a:rPr kumimoji="1" lang="en-US" altLang="zh-CN" b="1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github.com</a:t>
            </a:r>
            <a:r>
              <a:rPr kumimoji="1"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kumimoji="1" lang="en-US" altLang="zh-CN" b="1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datawhalechina</a:t>
            </a:r>
            <a:r>
              <a:rPr kumimoji="1"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/unusual-deep-learning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F233EA6-0853-7340-A589-12D305D44836}"/>
              </a:ext>
            </a:extLst>
          </p:cNvPr>
          <p:cNvSpPr/>
          <p:nvPr/>
        </p:nvSpPr>
        <p:spPr>
          <a:xfrm>
            <a:off x="855024" y="5254270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</a:pPr>
            <a:r>
              <a:rPr kumimoji="1"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问卷调查</a:t>
            </a:r>
            <a:endParaRPr kumimoji="1" lang="en-US" altLang="zh-CN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311045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CB13F8F8-854E-0D4A-8FF2-CC6F809FDF12}"/>
              </a:ext>
            </a:extLst>
          </p:cNvPr>
          <p:cNvSpPr txBox="1"/>
          <p:nvPr/>
        </p:nvSpPr>
        <p:spPr>
          <a:xfrm>
            <a:off x="855024" y="736269"/>
            <a:ext cx="1935678" cy="5343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A3AF288-DC77-A144-AD7D-2BD4EC0110C0}"/>
              </a:ext>
            </a:extLst>
          </p:cNvPr>
          <p:cNvSpPr txBox="1"/>
          <p:nvPr/>
        </p:nvSpPr>
        <p:spPr>
          <a:xfrm>
            <a:off x="740228" y="541799"/>
            <a:ext cx="40455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Q&amp;A</a:t>
            </a:r>
            <a:endParaRPr kumimoji="1" lang="zh-CN" altLang="en-US" sz="3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316609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CB13F8F8-854E-0D4A-8FF2-CC6F809FDF12}"/>
              </a:ext>
            </a:extLst>
          </p:cNvPr>
          <p:cNvSpPr txBox="1"/>
          <p:nvPr/>
        </p:nvSpPr>
        <p:spPr>
          <a:xfrm>
            <a:off x="855024" y="736269"/>
            <a:ext cx="1935678" cy="5343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A3AF288-DC77-A144-AD7D-2BD4EC0110C0}"/>
              </a:ext>
            </a:extLst>
          </p:cNvPr>
          <p:cNvSpPr txBox="1"/>
          <p:nvPr/>
        </p:nvSpPr>
        <p:spPr>
          <a:xfrm>
            <a:off x="740228" y="541799"/>
            <a:ext cx="40455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个人简介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9FF3F08-B7B1-F44E-9029-66915632823F}"/>
              </a:ext>
            </a:extLst>
          </p:cNvPr>
          <p:cNvSpPr txBox="1"/>
          <p:nvPr/>
        </p:nvSpPr>
        <p:spPr>
          <a:xfrm>
            <a:off x="740228" y="1321044"/>
            <a:ext cx="10766962" cy="50552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lt"/>
              </a:rPr>
              <a:t>刘洋    </a:t>
            </a:r>
            <a:r>
              <a:rPr lang="en-US" altLang="zh-CN" sz="2800" dirty="0" err="1">
                <a:latin typeface="微软雅黑" panose="020B0503020204020204" pitchFamily="34" charset="-122"/>
                <a:ea typeface="微软雅黑" panose="020B0503020204020204" pitchFamily="34" charset="-122"/>
                <a:cs typeface="+mn-lt"/>
              </a:rPr>
              <a:t>Datawhale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cs typeface="+mn-lt"/>
              </a:rPr>
              <a:t> 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+mn-lt"/>
              </a:rPr>
              <a:t>成员</a:t>
            </a:r>
          </a:p>
          <a:p>
            <a:pPr marL="285750" indent="-285750">
              <a:spcAft>
                <a:spcPts val="300"/>
              </a:spcAft>
              <a:buFont typeface="Wingdings" panose="05000000000000000000" charset="0"/>
              <a:buChar char="ü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lt"/>
              </a:rPr>
              <a:t>西安交大本科数学试验班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+mn-lt"/>
            </a:endParaRPr>
          </a:p>
          <a:p>
            <a:pPr marL="285750" indent="-285750">
              <a:spcAft>
                <a:spcPts val="300"/>
              </a:spcAft>
              <a:buFont typeface="Wingdings" panose="05000000000000000000" charset="0"/>
              <a:buChar char="ü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lt"/>
              </a:rPr>
              <a:t>中科院数学与系统科学研究院硕博连读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+mn-lt"/>
            </a:endParaRPr>
          </a:p>
          <a:p>
            <a:pPr>
              <a:spcAft>
                <a:spcPts val="300"/>
              </a:spcAft>
            </a:pPr>
            <a:endParaRPr lang="en-US" altLang="zh-CN" sz="2400" u="sng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charset="0"/>
            </a:endParaRPr>
          </a:p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深度学习理论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负责人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深入浅出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PyTorch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核心贡献者、助教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图神经网络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助教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2400" u="sng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charset="0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2400" u="sng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charset="0"/>
            </a:endParaRPr>
          </a:p>
          <a:p>
            <a:pPr marL="285750" indent="-285750">
              <a:buFont typeface="Wingdings" panose="05000000000000000000" charset="0"/>
              <a:buChar char="ü"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lt"/>
              </a:rPr>
              <a:t>Blog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lt"/>
              </a:rPr>
              <a:t>：</a:t>
            </a:r>
            <a:r>
              <a:rPr lang="zh-CN" altLang="en" dirty="0">
                <a:latin typeface="微软雅黑" panose="020B0503020204020204" pitchFamily="34" charset="-122"/>
                <a:ea typeface="微软雅黑" panose="020B0503020204020204" pitchFamily="34" charset="-122"/>
                <a:cs typeface="+mn-lt"/>
              </a:rPr>
              <a:t>：</a:t>
            </a:r>
            <a:r>
              <a:rPr lang="en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+mn-lt"/>
              </a:rPr>
              <a:t>https://</a:t>
            </a:r>
            <a:r>
              <a:rPr lang="en" altLang="zh-CN" dirty="0" err="1">
                <a:latin typeface="微软雅黑" panose="020B0503020204020204" pitchFamily="34" charset="-122"/>
                <a:ea typeface="微软雅黑" panose="020B0503020204020204" pitchFamily="34" charset="-122"/>
                <a:cs typeface="+mn-lt"/>
              </a:rPr>
              <a:t>www.zhihu.com</a:t>
            </a:r>
            <a:r>
              <a:rPr lang="en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+mn-lt"/>
              </a:rPr>
              <a:t>/people/ming-ren-19-34</a:t>
            </a:r>
          </a:p>
          <a:p>
            <a:pPr lvl="1"/>
            <a:r>
              <a:rPr lang="en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+mn-lt"/>
              </a:rPr>
              <a:t>	        https://</a:t>
            </a:r>
            <a:r>
              <a:rPr lang="en" altLang="zh-CN" dirty="0" err="1">
                <a:latin typeface="微软雅黑" panose="020B0503020204020204" pitchFamily="34" charset="-122"/>
                <a:ea typeface="微软雅黑" panose="020B0503020204020204" pitchFamily="34" charset="-122"/>
                <a:cs typeface="+mn-lt"/>
              </a:rPr>
              <a:t>github.com</a:t>
            </a:r>
            <a:r>
              <a:rPr lang="en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+mn-lt"/>
              </a:rPr>
              <a:t>/</a:t>
            </a:r>
            <a:r>
              <a:rPr lang="en" altLang="zh-CN" dirty="0" err="1">
                <a:latin typeface="微软雅黑" panose="020B0503020204020204" pitchFamily="34" charset="-122"/>
                <a:ea typeface="微软雅黑" panose="020B0503020204020204" pitchFamily="34" charset="-122"/>
                <a:cs typeface="+mn-lt"/>
              </a:rPr>
              <a:t>liu</a:t>
            </a:r>
            <a:r>
              <a:rPr lang="en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+mn-lt"/>
              </a:rPr>
              <a:t>-yang-maker</a:t>
            </a:r>
          </a:p>
          <a:p>
            <a:pPr marL="285750" indent="-285750">
              <a:buFont typeface="Wingdings" panose="05000000000000000000" charset="0"/>
              <a:buChar char="ü"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lt"/>
              </a:rPr>
              <a:t>Email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lt"/>
              </a:rPr>
              <a:t>：</a:t>
            </a:r>
            <a:r>
              <a:rPr lang="en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+mn-lt"/>
              </a:rPr>
              <a:t>liuyang2020@amss.ac.cn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+mn-lt"/>
            </a:endParaRPr>
          </a:p>
          <a:p>
            <a:endParaRPr kumimoji="1" lang="zh-CN" alt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C2CD3DB-31CE-A048-A9E6-B137221427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7346" y="642552"/>
            <a:ext cx="3580370" cy="3580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3468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F02C279C-2206-AD49-9D4A-57F87DCC2FEE}"/>
              </a:ext>
            </a:extLst>
          </p:cNvPr>
          <p:cNvSpPr txBox="1"/>
          <p:nvPr/>
        </p:nvSpPr>
        <p:spPr>
          <a:xfrm>
            <a:off x="1500249" y="2721114"/>
            <a:ext cx="91915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Part</a:t>
            </a:r>
            <a:r>
              <a:rPr kumimoji="1" lang="zh-CN" altLang="en-US" sz="4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Hans" sz="4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zh-CN" altLang="en-US" sz="4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神经元模型</a:t>
            </a:r>
          </a:p>
        </p:txBody>
      </p:sp>
    </p:spTree>
    <p:extLst>
      <p:ext uri="{BB962C8B-B14F-4D97-AF65-F5344CB8AC3E}">
        <p14:creationId xmlns:p14="http://schemas.microsoft.com/office/powerpoint/2010/main" val="6180677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CB13F8F8-854E-0D4A-8FF2-CC6F809FDF12}"/>
              </a:ext>
            </a:extLst>
          </p:cNvPr>
          <p:cNvSpPr txBox="1"/>
          <p:nvPr/>
        </p:nvSpPr>
        <p:spPr>
          <a:xfrm>
            <a:off x="855024" y="736269"/>
            <a:ext cx="1935678" cy="5343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A3AF288-DC77-A144-AD7D-2BD4EC0110C0}"/>
              </a:ext>
            </a:extLst>
          </p:cNvPr>
          <p:cNvSpPr txBox="1"/>
          <p:nvPr/>
        </p:nvSpPr>
        <p:spPr>
          <a:xfrm>
            <a:off x="740228" y="541799"/>
            <a:ext cx="46784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Hans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zh-CN" altLang="en-US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神经元模型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0A7826B-6177-FD40-9F75-B84D4E1DA1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2863" y="1270659"/>
            <a:ext cx="8410762" cy="5277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6954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CB13F8F8-854E-0D4A-8FF2-CC6F809FDF12}"/>
              </a:ext>
            </a:extLst>
          </p:cNvPr>
          <p:cNvSpPr txBox="1"/>
          <p:nvPr/>
        </p:nvSpPr>
        <p:spPr>
          <a:xfrm>
            <a:off x="855024" y="736269"/>
            <a:ext cx="1935678" cy="5343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A3AF288-DC77-A144-AD7D-2BD4EC0110C0}"/>
              </a:ext>
            </a:extLst>
          </p:cNvPr>
          <p:cNvSpPr txBox="1"/>
          <p:nvPr/>
        </p:nvSpPr>
        <p:spPr>
          <a:xfrm>
            <a:off x="740228" y="541799"/>
            <a:ext cx="46784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Hans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zh-CN" altLang="en-US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神经元模型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692A65A-A891-E04F-9861-37193B2E8A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2863" y="1270659"/>
            <a:ext cx="8126879" cy="4915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1276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CB13F8F8-854E-0D4A-8FF2-CC6F809FDF12}"/>
              </a:ext>
            </a:extLst>
          </p:cNvPr>
          <p:cNvSpPr txBox="1"/>
          <p:nvPr/>
        </p:nvSpPr>
        <p:spPr>
          <a:xfrm>
            <a:off x="855024" y="736269"/>
            <a:ext cx="1935678" cy="5343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A3AF288-DC77-A144-AD7D-2BD4EC0110C0}"/>
              </a:ext>
            </a:extLst>
          </p:cNvPr>
          <p:cNvSpPr txBox="1"/>
          <p:nvPr/>
        </p:nvSpPr>
        <p:spPr>
          <a:xfrm>
            <a:off x="740228" y="541799"/>
            <a:ext cx="46784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Hans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zh-CN" altLang="en-US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神经元模型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9E56730-C0D9-C74C-8470-CC167296B8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2292350"/>
            <a:ext cx="9601200" cy="227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6673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CB13F8F8-854E-0D4A-8FF2-CC6F809FDF12}"/>
              </a:ext>
            </a:extLst>
          </p:cNvPr>
          <p:cNvSpPr txBox="1"/>
          <p:nvPr/>
        </p:nvSpPr>
        <p:spPr>
          <a:xfrm>
            <a:off x="855024" y="736269"/>
            <a:ext cx="1935678" cy="5343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A3AF288-DC77-A144-AD7D-2BD4EC0110C0}"/>
              </a:ext>
            </a:extLst>
          </p:cNvPr>
          <p:cNvSpPr txBox="1"/>
          <p:nvPr/>
        </p:nvSpPr>
        <p:spPr>
          <a:xfrm>
            <a:off x="740228" y="541799"/>
            <a:ext cx="46784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Hans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zh-CN" altLang="en-US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神经元模型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7CAB145-4030-6F45-ACDE-A943021C35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700" y="1219200"/>
            <a:ext cx="9626600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43085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LAYOUT_SLIDE" val="1|4|NoFill|#FFFFFF|False|True|"/>
  <p:tag name="RESOURCELIBID_SMARTLAYOUT" val="55607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LAYOUT_SHAPETYPE" val="Text"/>
  <p:tag name="SMARTLAYOUT_SHAPETEXT" val="2|KeepOriginal|True|Content|None|"/>
  <p:tag name="PA" val="v5.2.6"/>
  <p:tag name="RESOURCELIBID_SMARTLAYOUT" val="55607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LAYOUT_SLIDE" val="1|4|NoFill|#FFFFFF|False|True|"/>
  <p:tag name="RESOURCELIBID_SMARTLAYOUT" val="55607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  <p:tag name="SMARTLAYOUT_SHAPETYPE" val="Ornament"/>
  <p:tag name="RESOURCELIBID_SMARTLAYOUT" val="556078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LAYOUT_SHAPETYPE" val="Text"/>
  <p:tag name="SMARTLAYOUT_SHAPETEXT" val="0|KeepOriginal|True|Subtitle|None|"/>
  <p:tag name="PA" val="v5.2.6"/>
  <p:tag name="RESOURCELIBID_SMARTLAYOUT" val="556078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  <p:tag name="SMARTLAYOUT_SHAPETYPE" val="Ornament"/>
  <p:tag name="RESOURCELIBID_SMARTLAYOUT" val="556078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3.xml><?xml version="1.0" encoding="utf-8"?>
<a:theme xmlns:a="http://schemas.openxmlformats.org/drawingml/2006/main" name="2_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3890</TotalTime>
  <Words>273</Words>
  <Application>Microsoft Macintosh PowerPoint</Application>
  <PresentationFormat>宽屏</PresentationFormat>
  <Paragraphs>69</Paragraphs>
  <Slides>33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33</vt:i4>
      </vt:variant>
    </vt:vector>
  </HeadingPairs>
  <TitlesOfParts>
    <vt:vector size="46" baseType="lpstr">
      <vt:lpstr>等线</vt:lpstr>
      <vt:lpstr>等线 Light</vt:lpstr>
      <vt:lpstr>Microsoft YaHei</vt:lpstr>
      <vt:lpstr>Microsoft YaHei</vt:lpstr>
      <vt:lpstr>Weibei SC</vt:lpstr>
      <vt:lpstr>Arial</vt:lpstr>
      <vt:lpstr>Calibri</vt:lpstr>
      <vt:lpstr>Calibri Light</vt:lpstr>
      <vt:lpstr>Times New Roman</vt:lpstr>
      <vt:lpstr>Wingdings</vt:lpstr>
      <vt:lpstr>Office 主题​​</vt:lpstr>
      <vt:lpstr>1_Office 主题​​</vt:lpstr>
      <vt:lpstr>2_Office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Li Jiaqi</dc:creator>
  <cp:lastModifiedBy>Microsoft Office 用户</cp:lastModifiedBy>
  <cp:revision>150</cp:revision>
  <dcterms:created xsi:type="dcterms:W3CDTF">2021-09-12T10:26:08Z</dcterms:created>
  <dcterms:modified xsi:type="dcterms:W3CDTF">2021-10-16T07:40:50Z</dcterms:modified>
</cp:coreProperties>
</file>